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7" r:id="rId3"/>
  </p:sldIdLst>
  <p:sldSz cx="29260800" cy="21945600"/>
  <p:notesSz cx="9144000" cy="6858000"/>
  <p:defaultTextStyle>
    <a:defPPr>
      <a:defRPr lang="en-US"/>
    </a:defPPr>
    <a:lvl1pPr marL="0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1pPr>
    <a:lvl2pPr marL="881710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2pPr>
    <a:lvl3pPr marL="1763419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3pPr>
    <a:lvl4pPr marL="2645128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4pPr>
    <a:lvl5pPr marL="3526837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5pPr>
    <a:lvl6pPr marL="4408547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6pPr>
    <a:lvl7pPr marL="5290257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7pPr>
    <a:lvl8pPr marL="6171968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8pPr>
    <a:lvl9pPr marL="7053677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5"/>
    <p:restoredTop sz="96327"/>
  </p:normalViewPr>
  <p:slideViewPr>
    <p:cSldViewPr snapToGrid="0" snapToObjects="1">
      <p:cViewPr varScale="1">
        <p:scale>
          <a:sx n="38" d="100"/>
          <a:sy n="38" d="100"/>
        </p:scale>
        <p:origin x="160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3591564"/>
            <a:ext cx="24871680" cy="7640320"/>
          </a:xfrm>
        </p:spPr>
        <p:txBody>
          <a:bodyPr anchor="b"/>
          <a:lstStyle>
            <a:lvl1pPr algn="ctr">
              <a:defRPr sz="165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11526524"/>
            <a:ext cx="21945600" cy="5298439"/>
          </a:xfrm>
        </p:spPr>
        <p:txBody>
          <a:bodyPr/>
          <a:lstStyle>
            <a:lvl1pPr marL="0" indent="0" algn="ctr">
              <a:buNone/>
              <a:defRPr sz="6625"/>
            </a:lvl1pPr>
            <a:lvl2pPr marL="1262240" indent="0" algn="ctr">
              <a:buNone/>
              <a:defRPr sz="5520"/>
            </a:lvl2pPr>
            <a:lvl3pPr marL="2524478" indent="0" algn="ctr">
              <a:buNone/>
              <a:defRPr sz="4970"/>
            </a:lvl3pPr>
            <a:lvl4pPr marL="3786717" indent="0" algn="ctr">
              <a:buNone/>
              <a:defRPr sz="4417"/>
            </a:lvl4pPr>
            <a:lvl5pPr marL="5048957" indent="0" algn="ctr">
              <a:buNone/>
              <a:defRPr sz="4417"/>
            </a:lvl5pPr>
            <a:lvl6pPr marL="6311195" indent="0" algn="ctr">
              <a:buNone/>
              <a:defRPr sz="4417"/>
            </a:lvl6pPr>
            <a:lvl7pPr marL="7573435" indent="0" algn="ctr">
              <a:buNone/>
              <a:defRPr sz="4417"/>
            </a:lvl7pPr>
            <a:lvl8pPr marL="8835675" indent="0" algn="ctr">
              <a:buNone/>
              <a:defRPr sz="4417"/>
            </a:lvl8pPr>
            <a:lvl9pPr marL="10097914" indent="0" algn="ctr">
              <a:buNone/>
              <a:defRPr sz="441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0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39761" y="1168404"/>
            <a:ext cx="6309361" cy="185978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3" y="1168404"/>
            <a:ext cx="18562321" cy="185978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7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3" y="5471168"/>
            <a:ext cx="25237440" cy="9128759"/>
          </a:xfrm>
        </p:spPr>
        <p:txBody>
          <a:bodyPr anchor="b"/>
          <a:lstStyle>
            <a:lvl1pPr>
              <a:defRPr sz="165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6443" y="14686291"/>
            <a:ext cx="25237440" cy="4800599"/>
          </a:xfrm>
        </p:spPr>
        <p:txBody>
          <a:bodyPr/>
          <a:lstStyle>
            <a:lvl1pPr marL="0" indent="0">
              <a:buNone/>
              <a:defRPr sz="6625">
                <a:solidFill>
                  <a:schemeClr val="tx1"/>
                </a:solidFill>
              </a:defRPr>
            </a:lvl1pPr>
            <a:lvl2pPr marL="1262240" indent="0">
              <a:buNone/>
              <a:defRPr sz="5520">
                <a:solidFill>
                  <a:schemeClr val="tx1">
                    <a:tint val="75000"/>
                  </a:schemeClr>
                </a:solidFill>
              </a:defRPr>
            </a:lvl2pPr>
            <a:lvl3pPr marL="2524478" indent="0">
              <a:buNone/>
              <a:defRPr sz="4970">
                <a:solidFill>
                  <a:schemeClr val="tx1">
                    <a:tint val="75000"/>
                  </a:schemeClr>
                </a:solidFill>
              </a:defRPr>
            </a:lvl3pPr>
            <a:lvl4pPr marL="3786717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4pPr>
            <a:lvl5pPr marL="5048957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5pPr>
            <a:lvl6pPr marL="6311195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6pPr>
            <a:lvl7pPr marL="7573435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7pPr>
            <a:lvl8pPr marL="8835675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8pPr>
            <a:lvl9pPr marL="10097914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5842003"/>
            <a:ext cx="12435840" cy="13924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3280" y="5842003"/>
            <a:ext cx="12435840" cy="13924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3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2" y="1168408"/>
            <a:ext cx="25237440" cy="42418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493" y="5379724"/>
            <a:ext cx="12378688" cy="2636519"/>
          </a:xfrm>
        </p:spPr>
        <p:txBody>
          <a:bodyPr anchor="b"/>
          <a:lstStyle>
            <a:lvl1pPr marL="0" indent="0">
              <a:buNone/>
              <a:defRPr sz="6625" b="1"/>
            </a:lvl1pPr>
            <a:lvl2pPr marL="1262240" indent="0">
              <a:buNone/>
              <a:defRPr sz="5520" b="1"/>
            </a:lvl2pPr>
            <a:lvl3pPr marL="2524478" indent="0">
              <a:buNone/>
              <a:defRPr sz="4970" b="1"/>
            </a:lvl3pPr>
            <a:lvl4pPr marL="3786717" indent="0">
              <a:buNone/>
              <a:defRPr sz="4417" b="1"/>
            </a:lvl4pPr>
            <a:lvl5pPr marL="5048957" indent="0">
              <a:buNone/>
              <a:defRPr sz="4417" b="1"/>
            </a:lvl5pPr>
            <a:lvl6pPr marL="6311195" indent="0">
              <a:buNone/>
              <a:defRPr sz="4417" b="1"/>
            </a:lvl6pPr>
            <a:lvl7pPr marL="7573435" indent="0">
              <a:buNone/>
              <a:defRPr sz="4417" b="1"/>
            </a:lvl7pPr>
            <a:lvl8pPr marL="8835675" indent="0">
              <a:buNone/>
              <a:defRPr sz="4417" b="1"/>
            </a:lvl8pPr>
            <a:lvl9pPr marL="10097914" indent="0">
              <a:buNone/>
              <a:defRPr sz="44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5493" y="8016240"/>
            <a:ext cx="12378688" cy="11790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13283" y="5379724"/>
            <a:ext cx="12439652" cy="2636519"/>
          </a:xfrm>
        </p:spPr>
        <p:txBody>
          <a:bodyPr anchor="b"/>
          <a:lstStyle>
            <a:lvl1pPr marL="0" indent="0">
              <a:buNone/>
              <a:defRPr sz="6625" b="1"/>
            </a:lvl1pPr>
            <a:lvl2pPr marL="1262240" indent="0">
              <a:buNone/>
              <a:defRPr sz="5520" b="1"/>
            </a:lvl2pPr>
            <a:lvl3pPr marL="2524478" indent="0">
              <a:buNone/>
              <a:defRPr sz="4970" b="1"/>
            </a:lvl3pPr>
            <a:lvl4pPr marL="3786717" indent="0">
              <a:buNone/>
              <a:defRPr sz="4417" b="1"/>
            </a:lvl4pPr>
            <a:lvl5pPr marL="5048957" indent="0">
              <a:buNone/>
              <a:defRPr sz="4417" b="1"/>
            </a:lvl5pPr>
            <a:lvl6pPr marL="6311195" indent="0">
              <a:buNone/>
              <a:defRPr sz="4417" b="1"/>
            </a:lvl6pPr>
            <a:lvl7pPr marL="7573435" indent="0">
              <a:buNone/>
              <a:defRPr sz="4417" b="1"/>
            </a:lvl7pPr>
            <a:lvl8pPr marL="8835675" indent="0">
              <a:buNone/>
              <a:defRPr sz="4417" b="1"/>
            </a:lvl8pPr>
            <a:lvl9pPr marL="10097914" indent="0">
              <a:buNone/>
              <a:defRPr sz="44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13283" y="8016240"/>
            <a:ext cx="12439652" cy="11790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2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3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8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5" y="1463040"/>
            <a:ext cx="9437371" cy="5120640"/>
          </a:xfrm>
        </p:spPr>
        <p:txBody>
          <a:bodyPr anchor="b"/>
          <a:lstStyle>
            <a:lvl1pPr>
              <a:defRPr sz="88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9653" y="3159767"/>
            <a:ext cx="14813280" cy="15595600"/>
          </a:xfrm>
        </p:spPr>
        <p:txBody>
          <a:bodyPr/>
          <a:lstStyle>
            <a:lvl1pPr>
              <a:defRPr sz="8833"/>
            </a:lvl1pPr>
            <a:lvl2pPr>
              <a:defRPr sz="7729"/>
            </a:lvl2pPr>
            <a:lvl3pPr>
              <a:defRPr sz="6625"/>
            </a:lvl3pPr>
            <a:lvl4pPr>
              <a:defRPr sz="5520"/>
            </a:lvl4pPr>
            <a:lvl5pPr>
              <a:defRPr sz="5520"/>
            </a:lvl5pPr>
            <a:lvl6pPr>
              <a:defRPr sz="5520"/>
            </a:lvl6pPr>
            <a:lvl7pPr>
              <a:defRPr sz="5520"/>
            </a:lvl7pPr>
            <a:lvl8pPr>
              <a:defRPr sz="5520"/>
            </a:lvl8pPr>
            <a:lvl9pPr>
              <a:defRPr sz="55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5" y="6583682"/>
            <a:ext cx="9437371" cy="12197083"/>
          </a:xfrm>
        </p:spPr>
        <p:txBody>
          <a:bodyPr/>
          <a:lstStyle>
            <a:lvl1pPr marL="0" indent="0">
              <a:buNone/>
              <a:defRPr sz="4417"/>
            </a:lvl1pPr>
            <a:lvl2pPr marL="1262240" indent="0">
              <a:buNone/>
              <a:defRPr sz="3866"/>
            </a:lvl2pPr>
            <a:lvl3pPr marL="2524478" indent="0">
              <a:buNone/>
              <a:defRPr sz="3312"/>
            </a:lvl3pPr>
            <a:lvl4pPr marL="3786717" indent="0">
              <a:buNone/>
              <a:defRPr sz="2762"/>
            </a:lvl4pPr>
            <a:lvl5pPr marL="5048957" indent="0">
              <a:buNone/>
              <a:defRPr sz="2762"/>
            </a:lvl5pPr>
            <a:lvl6pPr marL="6311195" indent="0">
              <a:buNone/>
              <a:defRPr sz="2762"/>
            </a:lvl6pPr>
            <a:lvl7pPr marL="7573435" indent="0">
              <a:buNone/>
              <a:defRPr sz="2762"/>
            </a:lvl7pPr>
            <a:lvl8pPr marL="8835675" indent="0">
              <a:buNone/>
              <a:defRPr sz="2762"/>
            </a:lvl8pPr>
            <a:lvl9pPr marL="10097914" indent="0">
              <a:buNone/>
              <a:defRPr sz="27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5" y="1463040"/>
            <a:ext cx="9437371" cy="5120640"/>
          </a:xfrm>
        </p:spPr>
        <p:txBody>
          <a:bodyPr anchor="b"/>
          <a:lstStyle>
            <a:lvl1pPr>
              <a:defRPr sz="88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39653" y="3159767"/>
            <a:ext cx="14813280" cy="15595600"/>
          </a:xfrm>
        </p:spPr>
        <p:txBody>
          <a:bodyPr anchor="t"/>
          <a:lstStyle>
            <a:lvl1pPr marL="0" indent="0">
              <a:buNone/>
              <a:defRPr sz="8833"/>
            </a:lvl1pPr>
            <a:lvl2pPr marL="1262240" indent="0">
              <a:buNone/>
              <a:defRPr sz="7729"/>
            </a:lvl2pPr>
            <a:lvl3pPr marL="2524478" indent="0">
              <a:buNone/>
              <a:defRPr sz="6625"/>
            </a:lvl3pPr>
            <a:lvl4pPr marL="3786717" indent="0">
              <a:buNone/>
              <a:defRPr sz="5520"/>
            </a:lvl4pPr>
            <a:lvl5pPr marL="5048957" indent="0">
              <a:buNone/>
              <a:defRPr sz="5520"/>
            </a:lvl5pPr>
            <a:lvl6pPr marL="6311195" indent="0">
              <a:buNone/>
              <a:defRPr sz="5520"/>
            </a:lvl6pPr>
            <a:lvl7pPr marL="7573435" indent="0">
              <a:buNone/>
              <a:defRPr sz="5520"/>
            </a:lvl7pPr>
            <a:lvl8pPr marL="8835675" indent="0">
              <a:buNone/>
              <a:defRPr sz="5520"/>
            </a:lvl8pPr>
            <a:lvl9pPr marL="10097914" indent="0">
              <a:buNone/>
              <a:defRPr sz="55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5" y="6583682"/>
            <a:ext cx="9437371" cy="12197083"/>
          </a:xfrm>
        </p:spPr>
        <p:txBody>
          <a:bodyPr/>
          <a:lstStyle>
            <a:lvl1pPr marL="0" indent="0">
              <a:buNone/>
              <a:defRPr sz="4417"/>
            </a:lvl1pPr>
            <a:lvl2pPr marL="1262240" indent="0">
              <a:buNone/>
              <a:defRPr sz="3866"/>
            </a:lvl2pPr>
            <a:lvl3pPr marL="2524478" indent="0">
              <a:buNone/>
              <a:defRPr sz="3312"/>
            </a:lvl3pPr>
            <a:lvl4pPr marL="3786717" indent="0">
              <a:buNone/>
              <a:defRPr sz="2762"/>
            </a:lvl4pPr>
            <a:lvl5pPr marL="5048957" indent="0">
              <a:buNone/>
              <a:defRPr sz="2762"/>
            </a:lvl5pPr>
            <a:lvl6pPr marL="6311195" indent="0">
              <a:buNone/>
              <a:defRPr sz="2762"/>
            </a:lvl6pPr>
            <a:lvl7pPr marL="7573435" indent="0">
              <a:buNone/>
              <a:defRPr sz="2762"/>
            </a:lvl7pPr>
            <a:lvl8pPr marL="8835675" indent="0">
              <a:buNone/>
              <a:defRPr sz="2762"/>
            </a:lvl8pPr>
            <a:lvl9pPr marL="10097914" indent="0">
              <a:buNone/>
              <a:defRPr sz="27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1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1168408"/>
            <a:ext cx="25237440" cy="424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5842003"/>
            <a:ext cx="25237440" cy="13924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20340327"/>
            <a:ext cx="658368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2640" y="20340327"/>
            <a:ext cx="987552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65440" y="20340327"/>
            <a:ext cx="658368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ectangular frame with blue and white lines&#10;&#10;Description automatically generated">
            <a:extLst>
              <a:ext uri="{FF2B5EF4-FFF2-40B4-BE49-F238E27FC236}">
                <a16:creationId xmlns:a16="http://schemas.microsoft.com/office/drawing/2014/main" id="{50DB9002-955E-59C4-C808-D6098DDD3F0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29260800" cy="219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3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524478" rtl="0" eaLnBrk="1" latinLnBrk="0" hangingPunct="1">
        <a:lnSpc>
          <a:spcPct val="90000"/>
        </a:lnSpc>
        <a:spcBef>
          <a:spcPct val="0"/>
        </a:spcBef>
        <a:buNone/>
        <a:defRPr sz="12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1119" indent="-631119" algn="l" defTabSz="2524478" rtl="0" eaLnBrk="1" latinLnBrk="0" hangingPunct="1">
        <a:lnSpc>
          <a:spcPct val="90000"/>
        </a:lnSpc>
        <a:spcBef>
          <a:spcPts val="2762"/>
        </a:spcBef>
        <a:buFont typeface="Arial" panose="020B0604020202020204" pitchFamily="34" charset="0"/>
        <a:buChar char="•"/>
        <a:defRPr sz="7729" kern="1200">
          <a:solidFill>
            <a:schemeClr val="tx1"/>
          </a:solidFill>
          <a:latin typeface="+mn-lt"/>
          <a:ea typeface="+mn-ea"/>
          <a:cs typeface="+mn-cs"/>
        </a:defRPr>
      </a:lvl1pPr>
      <a:lvl2pPr marL="1893359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6625" kern="1200">
          <a:solidFill>
            <a:schemeClr val="tx1"/>
          </a:solidFill>
          <a:latin typeface="+mn-lt"/>
          <a:ea typeface="+mn-ea"/>
          <a:cs typeface="+mn-cs"/>
        </a:defRPr>
      </a:lvl2pPr>
      <a:lvl3pPr marL="3155598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3pPr>
      <a:lvl4pPr marL="4417835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4pPr>
      <a:lvl5pPr marL="5680076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5pPr>
      <a:lvl6pPr marL="6942316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6pPr>
      <a:lvl7pPr marL="8204554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7pPr>
      <a:lvl8pPr marL="9466793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8pPr>
      <a:lvl9pPr marL="10729034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1pPr>
      <a:lvl2pPr marL="1262240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2pPr>
      <a:lvl3pPr marL="2524478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3pPr>
      <a:lvl4pPr marL="3786717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4pPr>
      <a:lvl5pPr marL="5048957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5pPr>
      <a:lvl6pPr marL="6311195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6pPr>
      <a:lvl7pPr marL="7573435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7pPr>
      <a:lvl8pPr marL="8835675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8pPr>
      <a:lvl9pPr marL="10097914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9B8BCEC3-E7E0-7C4A-87EC-9C488DBB2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4560" y="3591564"/>
            <a:ext cx="24871680" cy="7640320"/>
          </a:xfrm>
        </p:spPr>
        <p:txBody>
          <a:bodyPr/>
          <a:lstStyle/>
          <a:p>
            <a:r>
              <a:rPr lang="en-US" sz="23388" b="1" dirty="0">
                <a:solidFill>
                  <a:srgbClr val="1E325A"/>
                </a:solidFill>
                <a:latin typeface="Helvetica" pitchFamily="2" charset="0"/>
              </a:rPr>
              <a:t>Headline</a:t>
            </a:r>
            <a:endParaRPr lang="en-US" dirty="0">
              <a:solidFill>
                <a:srgbClr val="1E325A"/>
              </a:solidFill>
            </a:endParaRP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D55A5589-2E19-9A4E-AAAD-D167C7793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0" y="11526524"/>
            <a:ext cx="21945600" cy="52984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3643" dirty="0">
                <a:solidFill>
                  <a:srgbClr val="1E325A"/>
                </a:solidFill>
                <a:latin typeface="Helvetica" pitchFamily="2" charset="0"/>
              </a:rPr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79718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ight Arrow 45">
            <a:extLst>
              <a:ext uri="{FF2B5EF4-FFF2-40B4-BE49-F238E27FC236}">
                <a16:creationId xmlns:a16="http://schemas.microsoft.com/office/drawing/2014/main" id="{675C161B-1052-4648-8EEE-0631CDEFA2AA}"/>
              </a:ext>
            </a:extLst>
          </p:cNvPr>
          <p:cNvSpPr/>
          <p:nvPr/>
        </p:nvSpPr>
        <p:spPr>
          <a:xfrm rot="16200000">
            <a:off x="470154" y="7482838"/>
            <a:ext cx="9925711" cy="5869947"/>
          </a:xfrm>
          <a:prstGeom prst="rightArrow">
            <a:avLst/>
          </a:prstGeom>
          <a:solidFill>
            <a:srgbClr val="1E3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C6829CF4-AD63-4B45-BE1B-2E7EC709BA28}"/>
              </a:ext>
            </a:extLst>
          </p:cNvPr>
          <p:cNvSpPr/>
          <p:nvPr/>
        </p:nvSpPr>
        <p:spPr>
          <a:xfrm rot="16200000">
            <a:off x="7467302" y="7482838"/>
            <a:ext cx="9925711" cy="5869947"/>
          </a:xfrm>
          <a:prstGeom prst="rightArrow">
            <a:avLst/>
          </a:prstGeom>
          <a:solidFill>
            <a:srgbClr val="1E3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5BBF225B-1803-C148-A4F5-5986AE5BD221}"/>
              </a:ext>
            </a:extLst>
          </p:cNvPr>
          <p:cNvSpPr/>
          <p:nvPr/>
        </p:nvSpPr>
        <p:spPr>
          <a:xfrm>
            <a:off x="16817941" y="4918383"/>
            <a:ext cx="9925711" cy="5869947"/>
          </a:xfrm>
          <a:prstGeom prst="rightArrow">
            <a:avLst/>
          </a:prstGeom>
          <a:solidFill>
            <a:srgbClr val="1E3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>
            <a:extLst>
              <a:ext uri="{FF2B5EF4-FFF2-40B4-BE49-F238E27FC236}">
                <a16:creationId xmlns:a16="http://schemas.microsoft.com/office/drawing/2014/main" id="{0E5C5E99-F9B4-E64F-8ED0-97912FBA2551}"/>
              </a:ext>
            </a:extLst>
          </p:cNvPr>
          <p:cNvSpPr/>
          <p:nvPr/>
        </p:nvSpPr>
        <p:spPr>
          <a:xfrm rot="10800000">
            <a:off x="16105900" y="10417811"/>
            <a:ext cx="9925711" cy="5869947"/>
          </a:xfrm>
          <a:prstGeom prst="rightArrow">
            <a:avLst/>
          </a:prstGeom>
          <a:solidFill>
            <a:srgbClr val="1E3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87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9" id="{4E340ADE-9F9E-9642-A664-3BC399F7A481}" vid="{EBCF057C-86A5-E44A-98EF-57CBE6BFA0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</Words>
  <Application>Microsoft Macintosh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Office Theme</vt:lpstr>
      <vt:lpstr>Headline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Eichacker, Philip</dc:creator>
  <cp:lastModifiedBy>Lyzun, Nancy</cp:lastModifiedBy>
  <cp:revision>1</cp:revision>
  <dcterms:created xsi:type="dcterms:W3CDTF">2023-08-14T18:06:29Z</dcterms:created>
  <dcterms:modified xsi:type="dcterms:W3CDTF">2023-08-14T20:27:19Z</dcterms:modified>
</cp:coreProperties>
</file>