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945600" cy="29260800"/>
  <p:notesSz cx="6858000" cy="9144000"/>
  <p:defaultTextStyle>
    <a:defPPr>
      <a:defRPr lang="en-US"/>
    </a:defPPr>
    <a:lvl1pPr marL="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8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29" d="100"/>
          <a:sy n="29" d="100"/>
        </p:scale>
        <p:origin x="336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4788751"/>
            <a:ext cx="18653760" cy="10187093"/>
          </a:xfrm>
        </p:spPr>
        <p:txBody>
          <a:bodyPr anchor="b"/>
          <a:lstStyle>
            <a:lvl1pPr algn="ctr"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368698"/>
            <a:ext cx="16459200" cy="7064585"/>
          </a:xfrm>
        </p:spPr>
        <p:txBody>
          <a:bodyPr/>
          <a:lstStyle>
            <a:lvl1pPr marL="0" indent="0" algn="ctr">
              <a:buNone/>
              <a:defRPr sz="4969"/>
            </a:lvl1pPr>
            <a:lvl2pPr marL="946648" indent="0" algn="ctr">
              <a:buNone/>
              <a:defRPr sz="4141"/>
            </a:lvl2pPr>
            <a:lvl3pPr marL="1893299" indent="0" algn="ctr">
              <a:buNone/>
              <a:defRPr sz="3727"/>
            </a:lvl3pPr>
            <a:lvl4pPr marL="2839948" indent="0" algn="ctr">
              <a:buNone/>
              <a:defRPr sz="3313"/>
            </a:lvl4pPr>
            <a:lvl5pPr marL="3786597" indent="0" algn="ctr">
              <a:buNone/>
              <a:defRPr sz="3313"/>
            </a:lvl5pPr>
            <a:lvl6pPr marL="4733246" indent="0" algn="ctr">
              <a:buNone/>
              <a:defRPr sz="3313"/>
            </a:lvl6pPr>
            <a:lvl7pPr marL="5679897" indent="0" algn="ctr">
              <a:buNone/>
              <a:defRPr sz="3313"/>
            </a:lvl7pPr>
            <a:lvl8pPr marL="6626545" indent="0" algn="ctr">
              <a:buNone/>
              <a:defRPr sz="3313"/>
            </a:lvl8pPr>
            <a:lvl9pPr marL="7573195" indent="0" algn="ctr">
              <a:buNone/>
              <a:defRPr sz="33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6AB4AAF-0637-4DAB-2E41-EF0915216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945600" cy="29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4" y="1557870"/>
            <a:ext cx="4732021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1557870"/>
            <a:ext cx="13921741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7294889"/>
            <a:ext cx="18928080" cy="12171679"/>
          </a:xfrm>
        </p:spPr>
        <p:txBody>
          <a:bodyPr anchor="b"/>
          <a:lstStyle>
            <a:lvl1pPr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19581717"/>
            <a:ext cx="18928080" cy="6400799"/>
          </a:xfrm>
        </p:spPr>
        <p:txBody>
          <a:bodyPr/>
          <a:lstStyle>
            <a:lvl1pPr marL="0" indent="0">
              <a:buNone/>
              <a:defRPr sz="4969">
                <a:solidFill>
                  <a:schemeClr val="tx1"/>
                </a:solidFill>
              </a:defRPr>
            </a:lvl1pPr>
            <a:lvl2pPr marL="946648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2pPr>
            <a:lvl3pPr marL="1893299" indent="0">
              <a:buNone/>
              <a:defRPr sz="3727">
                <a:solidFill>
                  <a:schemeClr val="tx1">
                    <a:tint val="75000"/>
                  </a:schemeClr>
                </a:solidFill>
              </a:defRPr>
            </a:lvl3pPr>
            <a:lvl4pPr marL="283994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4pPr>
            <a:lvl5pPr marL="37865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5pPr>
            <a:lvl6pPr marL="4733246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6pPr>
            <a:lvl7pPr marL="56798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7pPr>
            <a:lvl8pPr marL="662654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8pPr>
            <a:lvl9pPr marL="757319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7789335"/>
            <a:ext cx="932688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7789335"/>
            <a:ext cx="932688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557875"/>
            <a:ext cx="1892808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7172963"/>
            <a:ext cx="9284016" cy="351535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10688323"/>
            <a:ext cx="9284016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7172963"/>
            <a:ext cx="9329739" cy="351535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0688323"/>
            <a:ext cx="9329739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950720"/>
            <a:ext cx="7078028" cy="682752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9" y="4213023"/>
            <a:ext cx="11109960" cy="20794133"/>
          </a:xfrm>
        </p:spPr>
        <p:txBody>
          <a:bodyPr/>
          <a:lstStyle>
            <a:lvl1pPr>
              <a:defRPr sz="6627"/>
            </a:lvl1pPr>
            <a:lvl2pPr>
              <a:defRPr sz="5797"/>
            </a:lvl2pPr>
            <a:lvl3pPr>
              <a:defRPr sz="4969"/>
            </a:lvl3pPr>
            <a:lvl4pPr>
              <a:defRPr sz="4141"/>
            </a:lvl4pPr>
            <a:lvl5pPr>
              <a:defRPr sz="4141"/>
            </a:lvl5pPr>
            <a:lvl6pPr>
              <a:defRPr sz="4141"/>
            </a:lvl6pPr>
            <a:lvl7pPr>
              <a:defRPr sz="4141"/>
            </a:lvl7pPr>
            <a:lvl8pPr>
              <a:defRPr sz="4141"/>
            </a:lvl8pPr>
            <a:lvl9pPr>
              <a:defRPr sz="41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8778243"/>
            <a:ext cx="7078028" cy="16262775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950720"/>
            <a:ext cx="7078028" cy="682752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9" y="4213023"/>
            <a:ext cx="11109960" cy="20794133"/>
          </a:xfrm>
        </p:spPr>
        <p:txBody>
          <a:bodyPr anchor="t"/>
          <a:lstStyle>
            <a:lvl1pPr marL="0" indent="0">
              <a:buNone/>
              <a:defRPr sz="6627"/>
            </a:lvl1pPr>
            <a:lvl2pPr marL="946648" indent="0">
              <a:buNone/>
              <a:defRPr sz="5797"/>
            </a:lvl2pPr>
            <a:lvl3pPr marL="1893299" indent="0">
              <a:buNone/>
              <a:defRPr sz="4969"/>
            </a:lvl3pPr>
            <a:lvl4pPr marL="2839948" indent="0">
              <a:buNone/>
              <a:defRPr sz="4141"/>
            </a:lvl4pPr>
            <a:lvl5pPr marL="3786597" indent="0">
              <a:buNone/>
              <a:defRPr sz="4141"/>
            </a:lvl5pPr>
            <a:lvl6pPr marL="4733246" indent="0">
              <a:buNone/>
              <a:defRPr sz="4141"/>
            </a:lvl6pPr>
            <a:lvl7pPr marL="5679897" indent="0">
              <a:buNone/>
              <a:defRPr sz="4141"/>
            </a:lvl7pPr>
            <a:lvl8pPr marL="6626545" indent="0">
              <a:buNone/>
              <a:defRPr sz="4141"/>
            </a:lvl8pPr>
            <a:lvl9pPr marL="7573195" indent="0">
              <a:buNone/>
              <a:defRPr sz="41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8778243"/>
            <a:ext cx="7078028" cy="16262775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557875"/>
            <a:ext cx="1892808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7789335"/>
            <a:ext cx="1892808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4B96-0860-F141-8B2F-F307B13453E1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27120436"/>
            <a:ext cx="740664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93299" rtl="0" eaLnBrk="1" latinLnBrk="0" hangingPunct="1">
        <a:lnSpc>
          <a:spcPct val="90000"/>
        </a:lnSpc>
        <a:spcBef>
          <a:spcPct val="0"/>
        </a:spcBef>
        <a:buNone/>
        <a:defRPr sz="9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324" indent="-473324" algn="l" defTabSz="1893299" rtl="0" eaLnBrk="1" latinLnBrk="0" hangingPunct="1">
        <a:lnSpc>
          <a:spcPct val="90000"/>
        </a:lnSpc>
        <a:spcBef>
          <a:spcPts val="2071"/>
        </a:spcBef>
        <a:buFont typeface="Arial" panose="020B0604020202020204" pitchFamily="34" charset="0"/>
        <a:buChar char="•"/>
        <a:defRPr sz="5797" kern="1200">
          <a:solidFill>
            <a:schemeClr val="tx1"/>
          </a:solidFill>
          <a:latin typeface="+mn-lt"/>
          <a:ea typeface="+mn-ea"/>
          <a:cs typeface="+mn-cs"/>
        </a:defRPr>
      </a:lvl1pPr>
      <a:lvl2pPr marL="1419975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96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2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141" kern="1200">
          <a:solidFill>
            <a:schemeClr val="tx1"/>
          </a:solidFill>
          <a:latin typeface="+mn-lt"/>
          <a:ea typeface="+mn-ea"/>
          <a:cs typeface="+mn-cs"/>
        </a:defRPr>
      </a:lvl3pPr>
      <a:lvl4pPr marL="331327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42599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5206572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61532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709986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804651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466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8932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3pPr>
      <a:lvl4pPr marL="28399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37865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4733246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56798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662654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757319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A59F794A-FCCD-8F47-B57E-3E26C0B6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72" y="7642171"/>
            <a:ext cx="18933459" cy="4653077"/>
          </a:xfrm>
        </p:spPr>
        <p:txBody>
          <a:bodyPr>
            <a:normAutofit/>
          </a:bodyPr>
          <a:lstStyle/>
          <a:p>
            <a:r>
              <a:rPr lang="en-US" sz="18270" b="1" dirty="0">
                <a:solidFill>
                  <a:srgbClr val="1E325A"/>
                </a:solidFill>
                <a:latin typeface="Helvetica"/>
                <a:cs typeface="Helvetica"/>
              </a:rPr>
              <a:t>Headline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3AFE2B5D-3F98-8948-A374-E136941240A5}"/>
              </a:ext>
            </a:extLst>
          </p:cNvPr>
          <p:cNvSpPr txBox="1">
            <a:spLocks/>
          </p:cNvSpPr>
          <p:nvPr/>
        </p:nvSpPr>
        <p:spPr>
          <a:xfrm>
            <a:off x="1506072" y="12312484"/>
            <a:ext cx="18933459" cy="4653077"/>
          </a:xfrm>
          <a:prstGeom prst="rect">
            <a:avLst/>
          </a:prstGeom>
        </p:spPr>
        <p:txBody>
          <a:bodyPr vert="horz" lIns="222747" tIns="111373" rIns="222747" bIns="111373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834" dirty="0">
                <a:solidFill>
                  <a:srgbClr val="1E325A"/>
                </a:solidFill>
                <a:latin typeface="Helvetica"/>
                <a:cs typeface="Helvetica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77338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62B47F5C-AE8B-D644-ABC8-CA302626677C}"/>
              </a:ext>
            </a:extLst>
          </p:cNvPr>
          <p:cNvSpPr/>
          <p:nvPr/>
        </p:nvSpPr>
        <p:spPr>
          <a:xfrm rot="16200000">
            <a:off x="4741322" y="7067462"/>
            <a:ext cx="6896188" cy="4507900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C4E130AE-CF44-AC41-869E-7C50CCD9DAAE}"/>
              </a:ext>
            </a:extLst>
          </p:cNvPr>
          <p:cNvSpPr/>
          <p:nvPr/>
        </p:nvSpPr>
        <p:spPr>
          <a:xfrm rot="16200000">
            <a:off x="11244083" y="7067465"/>
            <a:ext cx="6896184" cy="450789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F5697A83-DDF7-E24D-9F2F-F8CC172B5FE2}"/>
              </a:ext>
            </a:extLst>
          </p:cNvPr>
          <p:cNvSpPr/>
          <p:nvPr/>
        </p:nvSpPr>
        <p:spPr>
          <a:xfrm>
            <a:off x="8297303" y="13417949"/>
            <a:ext cx="6896184" cy="450789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AFFEA62-6D3E-D94B-A399-7E4CEB3BA504}"/>
              </a:ext>
            </a:extLst>
          </p:cNvPr>
          <p:cNvSpPr/>
          <p:nvPr/>
        </p:nvSpPr>
        <p:spPr>
          <a:xfrm rot="10800000">
            <a:off x="7524708" y="17949047"/>
            <a:ext cx="6896184" cy="4507895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</p:spTree>
    <p:extLst>
      <p:ext uri="{BB962C8B-B14F-4D97-AF65-F5344CB8AC3E}">
        <p14:creationId xmlns:p14="http://schemas.microsoft.com/office/powerpoint/2010/main" val="212971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ignage PP template WHT 24 X 32" id="{2804EB84-824D-6645-8EAE-C665955A343D}" vid="{11EFCBC4-7FE1-B849-B74B-A1F0695901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2</cp:revision>
  <dcterms:created xsi:type="dcterms:W3CDTF">2023-08-14T02:41:50Z</dcterms:created>
  <dcterms:modified xsi:type="dcterms:W3CDTF">2023-08-14T20:46:30Z</dcterms:modified>
</cp:coreProperties>
</file>