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54" d="100"/>
          <a:sy n="54" d="100"/>
        </p:scale>
        <p:origin x="36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9E6C2C8F-B402-A0C8-D0F7-C97469ED23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4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9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4B96-0860-F141-8B2F-F307B13453E1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E0C2-3227-DD4D-8FCD-5CDB160E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1">
            <a:extLst>
              <a:ext uri="{FF2B5EF4-FFF2-40B4-BE49-F238E27FC236}">
                <a16:creationId xmlns:a16="http://schemas.microsoft.com/office/drawing/2014/main" id="{A59F794A-FCCD-8F47-B57E-3E26C0B6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59902"/>
            <a:ext cx="10058400" cy="2471947"/>
          </a:xfrm>
        </p:spPr>
        <p:txBody>
          <a:bodyPr>
            <a:normAutofit/>
          </a:bodyPr>
          <a:lstStyle/>
          <a:p>
            <a:r>
              <a:rPr lang="en-US" sz="9706" b="1" dirty="0">
                <a:solidFill>
                  <a:srgbClr val="1E325A"/>
                </a:solidFill>
                <a:latin typeface="Helvetica"/>
                <a:cs typeface="Helvetica"/>
              </a:rPr>
              <a:t>Headline</a:t>
            </a:r>
          </a:p>
        </p:txBody>
      </p:sp>
      <p:sp>
        <p:nvSpPr>
          <p:cNvPr id="60" name="Title 1">
            <a:extLst>
              <a:ext uri="{FF2B5EF4-FFF2-40B4-BE49-F238E27FC236}">
                <a16:creationId xmlns:a16="http://schemas.microsoft.com/office/drawing/2014/main" id="{3AFE2B5D-3F98-8948-A374-E136941240A5}"/>
              </a:ext>
            </a:extLst>
          </p:cNvPr>
          <p:cNvSpPr txBox="1">
            <a:spLocks/>
          </p:cNvSpPr>
          <p:nvPr/>
        </p:nvSpPr>
        <p:spPr>
          <a:xfrm>
            <a:off x="0" y="6541006"/>
            <a:ext cx="10058400" cy="2471947"/>
          </a:xfrm>
          <a:prstGeom prst="rect">
            <a:avLst/>
          </a:prstGeom>
        </p:spPr>
        <p:txBody>
          <a:bodyPr vert="horz" lIns="118334" tIns="59167" rIns="118334" bIns="59167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412" dirty="0">
                <a:solidFill>
                  <a:srgbClr val="1E325A"/>
                </a:solidFill>
                <a:latin typeface="Helvetica"/>
                <a:cs typeface="Helvetica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77338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extLst>
              <a:ext uri="{FF2B5EF4-FFF2-40B4-BE49-F238E27FC236}">
                <a16:creationId xmlns:a16="http://schemas.microsoft.com/office/drawing/2014/main" id="{62B47F5C-AE8B-D644-ABC8-CA302626677C}"/>
              </a:ext>
            </a:extLst>
          </p:cNvPr>
          <p:cNvSpPr/>
          <p:nvPr/>
        </p:nvSpPr>
        <p:spPr>
          <a:xfrm rot="16200000">
            <a:off x="1718726" y="3754588"/>
            <a:ext cx="3663600" cy="2394822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C4E130AE-CF44-AC41-869E-7C50CCD9DAAE}"/>
              </a:ext>
            </a:extLst>
          </p:cNvPr>
          <p:cNvSpPr/>
          <p:nvPr/>
        </p:nvSpPr>
        <p:spPr>
          <a:xfrm rot="16200000">
            <a:off x="5173319" y="3754589"/>
            <a:ext cx="3663598" cy="2394819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F5697A83-DDF7-E24D-9F2F-F8CC172B5FE2}"/>
              </a:ext>
            </a:extLst>
          </p:cNvPr>
          <p:cNvSpPr/>
          <p:nvPr/>
        </p:nvSpPr>
        <p:spPr>
          <a:xfrm>
            <a:off x="3607842" y="7128284"/>
            <a:ext cx="3663598" cy="2394819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BAFFEA62-6D3E-D94B-A399-7E4CEB3BA504}"/>
              </a:ext>
            </a:extLst>
          </p:cNvPr>
          <p:cNvSpPr/>
          <p:nvPr/>
        </p:nvSpPr>
        <p:spPr>
          <a:xfrm rot="10800000">
            <a:off x="3197401" y="9535430"/>
            <a:ext cx="3663598" cy="2394819"/>
          </a:xfrm>
          <a:prstGeom prst="rightArrow">
            <a:avLst/>
          </a:prstGeom>
          <a:solidFill>
            <a:srgbClr val="1E32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344"/>
          </a:p>
        </p:txBody>
      </p:sp>
    </p:spTree>
    <p:extLst>
      <p:ext uri="{BB962C8B-B14F-4D97-AF65-F5344CB8AC3E}">
        <p14:creationId xmlns:p14="http://schemas.microsoft.com/office/powerpoint/2010/main" val="212971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3965FECE-90FD-A441-8C71-113B39184B3F}" vid="{50E9B6CF-5262-514B-A040-D94E2DCF0E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2023-08-14T02:50:26Z</dcterms:created>
  <dcterms:modified xsi:type="dcterms:W3CDTF">2023-08-14T20:45:44Z</dcterms:modified>
</cp:coreProperties>
</file>