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92608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18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 anchor="b"/>
          <a:lstStyle>
            <a:lvl1pPr algn="ctr"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/>
          <a:lstStyle>
            <a:lvl1pPr marL="0" indent="0" algn="ctr">
              <a:buNone/>
              <a:defRPr sz="6625"/>
            </a:lvl1pPr>
            <a:lvl2pPr marL="1262240" indent="0" algn="ctr">
              <a:buNone/>
              <a:defRPr sz="5520"/>
            </a:lvl2pPr>
            <a:lvl3pPr marL="2524478" indent="0" algn="ctr">
              <a:buNone/>
              <a:defRPr sz="4970"/>
            </a:lvl3pPr>
            <a:lvl4pPr marL="3786717" indent="0" algn="ctr">
              <a:buNone/>
              <a:defRPr sz="4417"/>
            </a:lvl4pPr>
            <a:lvl5pPr marL="5048957" indent="0" algn="ctr">
              <a:buNone/>
              <a:defRPr sz="4417"/>
            </a:lvl5pPr>
            <a:lvl6pPr marL="6311195" indent="0" algn="ctr">
              <a:buNone/>
              <a:defRPr sz="4417"/>
            </a:lvl6pPr>
            <a:lvl7pPr marL="7573435" indent="0" algn="ctr">
              <a:buNone/>
              <a:defRPr sz="4417"/>
            </a:lvl7pPr>
            <a:lvl8pPr marL="8835675" indent="0" algn="ctr">
              <a:buNone/>
              <a:defRPr sz="4417"/>
            </a:lvl8pPr>
            <a:lvl9pPr marL="10097914" indent="0" algn="ctr">
              <a:buNone/>
              <a:defRPr sz="4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1" y="1168404"/>
            <a:ext cx="6309361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3" y="1168404"/>
            <a:ext cx="18562321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3" y="5471168"/>
            <a:ext cx="25237440" cy="9128759"/>
          </a:xfrm>
        </p:spPr>
        <p:txBody>
          <a:bodyPr anchor="b"/>
          <a:lstStyle>
            <a:lvl1pPr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3" y="14686291"/>
            <a:ext cx="25237440" cy="4800599"/>
          </a:xfrm>
        </p:spPr>
        <p:txBody>
          <a:bodyPr/>
          <a:lstStyle>
            <a:lvl1pPr marL="0" indent="0">
              <a:buNone/>
              <a:defRPr sz="6625">
                <a:solidFill>
                  <a:schemeClr val="tx1"/>
                </a:solidFill>
              </a:defRPr>
            </a:lvl1pPr>
            <a:lvl2pPr marL="12622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524478" indent="0">
              <a:buNone/>
              <a:defRPr sz="4970">
                <a:solidFill>
                  <a:schemeClr val="tx1">
                    <a:tint val="75000"/>
                  </a:schemeClr>
                </a:solidFill>
              </a:defRPr>
            </a:lvl3pPr>
            <a:lvl4pPr marL="378671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4pPr>
            <a:lvl5pPr marL="504895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5pPr>
            <a:lvl6pPr marL="631119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6pPr>
            <a:lvl7pPr marL="757343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7pPr>
            <a:lvl8pPr marL="883567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8pPr>
            <a:lvl9pPr marL="10097914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168408"/>
            <a:ext cx="2523744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3" y="5379724"/>
            <a:ext cx="12378688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3" y="8016240"/>
            <a:ext cx="12378688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3" y="5379724"/>
            <a:ext cx="12439652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3" y="8016240"/>
            <a:ext cx="12439652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3" y="3159767"/>
            <a:ext cx="14813280" cy="15595600"/>
          </a:xfrm>
        </p:spPr>
        <p:txBody>
          <a:bodyPr/>
          <a:lstStyle>
            <a:lvl1pPr>
              <a:defRPr sz="8833"/>
            </a:lvl1pPr>
            <a:lvl2pPr>
              <a:defRPr sz="7729"/>
            </a:lvl2pPr>
            <a:lvl3pPr>
              <a:defRPr sz="6625"/>
            </a:lvl3pPr>
            <a:lvl4pPr>
              <a:defRPr sz="5520"/>
            </a:lvl4pPr>
            <a:lvl5pPr>
              <a:defRPr sz="5520"/>
            </a:lvl5pPr>
            <a:lvl6pPr>
              <a:defRPr sz="5520"/>
            </a:lvl6pPr>
            <a:lvl7pPr>
              <a:defRPr sz="5520"/>
            </a:lvl7pPr>
            <a:lvl8pPr>
              <a:defRPr sz="5520"/>
            </a:lvl8pPr>
            <a:lvl9pPr>
              <a:defRPr sz="5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3" y="3159767"/>
            <a:ext cx="14813280" cy="15595600"/>
          </a:xfrm>
        </p:spPr>
        <p:txBody>
          <a:bodyPr anchor="t"/>
          <a:lstStyle>
            <a:lvl1pPr marL="0" indent="0">
              <a:buNone/>
              <a:defRPr sz="8833"/>
            </a:lvl1pPr>
            <a:lvl2pPr marL="1262240" indent="0">
              <a:buNone/>
              <a:defRPr sz="7729"/>
            </a:lvl2pPr>
            <a:lvl3pPr marL="2524478" indent="0">
              <a:buNone/>
              <a:defRPr sz="6625"/>
            </a:lvl3pPr>
            <a:lvl4pPr marL="3786717" indent="0">
              <a:buNone/>
              <a:defRPr sz="5520"/>
            </a:lvl4pPr>
            <a:lvl5pPr marL="5048957" indent="0">
              <a:buNone/>
              <a:defRPr sz="5520"/>
            </a:lvl5pPr>
            <a:lvl6pPr marL="6311195" indent="0">
              <a:buNone/>
              <a:defRPr sz="5520"/>
            </a:lvl6pPr>
            <a:lvl7pPr marL="7573435" indent="0">
              <a:buNone/>
              <a:defRPr sz="5520"/>
            </a:lvl7pPr>
            <a:lvl8pPr marL="8835675" indent="0">
              <a:buNone/>
              <a:defRPr sz="5520"/>
            </a:lvl8pPr>
            <a:lvl9pPr marL="10097914" indent="0">
              <a:buNone/>
              <a:defRPr sz="5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68408"/>
            <a:ext cx="2523744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5842003"/>
            <a:ext cx="2523744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0340327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rectangular frame with white text&#10;&#10;Description automatically generated">
            <a:extLst>
              <a:ext uri="{FF2B5EF4-FFF2-40B4-BE49-F238E27FC236}">
                <a16:creationId xmlns:a16="http://schemas.microsoft.com/office/drawing/2014/main" id="{96D75191-6E1B-4A2D-ED78-3C3DABEE52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92608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4478" rtl="0" eaLnBrk="1" latinLnBrk="0" hangingPunct="1">
        <a:lnSpc>
          <a:spcPct val="90000"/>
        </a:lnSpc>
        <a:spcBef>
          <a:spcPct val="0"/>
        </a:spcBef>
        <a:buNone/>
        <a:defRPr sz="1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119" indent="-631119" algn="l" defTabSz="2524478" rtl="0" eaLnBrk="1" latinLnBrk="0" hangingPunct="1">
        <a:lnSpc>
          <a:spcPct val="90000"/>
        </a:lnSpc>
        <a:spcBef>
          <a:spcPts val="2762"/>
        </a:spcBef>
        <a:buFont typeface="Arial" panose="020B0604020202020204" pitchFamily="34" charset="0"/>
        <a:buChar char="•"/>
        <a:defRPr sz="7729" kern="1200">
          <a:solidFill>
            <a:schemeClr val="tx1"/>
          </a:solidFill>
          <a:latin typeface="+mn-lt"/>
          <a:ea typeface="+mn-ea"/>
          <a:cs typeface="+mn-cs"/>
        </a:defRPr>
      </a:lvl1pPr>
      <a:lvl2pPr marL="1893359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2pPr>
      <a:lvl3pPr marL="3155598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417835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68007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94231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820455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9466793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72903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6224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2pPr>
      <a:lvl3pPr marL="2524478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3pPr>
      <a:lvl4pPr marL="378671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04895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31119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757343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883567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14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45D6-A770-CD49-8728-A3E8C971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388" b="1" dirty="0">
                <a:solidFill>
                  <a:schemeClr val="bg1"/>
                </a:solidFill>
                <a:latin typeface="Helvetica" pitchFamily="2" charset="0"/>
              </a:rPr>
              <a:t>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5FFF-2D0E-E244-9A25-2EEB530E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643" dirty="0">
                <a:solidFill>
                  <a:schemeClr val="bg1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561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AD86239-3279-3F4C-8AF5-D32A2793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73575" y="8014173"/>
            <a:ext cx="9016094" cy="4742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81788AF-DD9B-5F46-90BB-77CAB678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68020" y="8014173"/>
            <a:ext cx="9016094" cy="47423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6DC510-E741-AD42-9950-D01855B7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852" y="5643019"/>
            <a:ext cx="9016094" cy="4742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3AE540-705E-DA41-BE18-9C6A9A9F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899667" y="10765508"/>
            <a:ext cx="9016094" cy="47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D1909A17-97D2-174C-BCB8-78CD99BEAAE0}" vid="{20C04226-7B5B-C247-A4D2-C53C319EA0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2023-08-14T17:58:13Z</dcterms:created>
  <dcterms:modified xsi:type="dcterms:W3CDTF">2023-08-14T20:17:03Z</dcterms:modified>
</cp:coreProperties>
</file>