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16459200" cy="10972800"/>
  <p:notesSz cx="9144000" cy="6858000"/>
  <p:defaultTextStyle>
    <a:defPPr>
      <a:defRPr lang="en-US"/>
    </a:defPPr>
    <a:lvl1pPr marL="0" algn="l" defTabSz="489844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44" algn="l" defTabSz="489844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88" algn="l" defTabSz="489844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532" algn="l" defTabSz="489844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376" algn="l" defTabSz="489844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220" algn="l" defTabSz="489844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9064" algn="l" defTabSz="489844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909" algn="l" defTabSz="489844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753" algn="l" defTabSz="489844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32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77" d="100"/>
          <a:sy n="77" d="100"/>
        </p:scale>
        <p:origin x="1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1795782"/>
            <a:ext cx="13990320" cy="3820160"/>
          </a:xfrm>
        </p:spPr>
        <p:txBody>
          <a:bodyPr anchor="b"/>
          <a:lstStyle>
            <a:lvl1pPr algn="ctr">
              <a:defRPr sz="93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763261"/>
            <a:ext cx="12344400" cy="2649219"/>
          </a:xfrm>
        </p:spPr>
        <p:txBody>
          <a:bodyPr/>
          <a:lstStyle>
            <a:lvl1pPr marL="0" indent="0" algn="ctr">
              <a:buNone/>
              <a:defRPr sz="3727"/>
            </a:lvl1pPr>
            <a:lvl2pPr marL="710005" indent="0" algn="ctr">
              <a:buNone/>
              <a:defRPr sz="3105"/>
            </a:lvl2pPr>
            <a:lvl3pPr marL="1420010" indent="0" algn="ctr">
              <a:buNone/>
              <a:defRPr sz="2795"/>
            </a:lvl3pPr>
            <a:lvl4pPr marL="2130015" indent="0" algn="ctr">
              <a:buNone/>
              <a:defRPr sz="2485"/>
            </a:lvl4pPr>
            <a:lvl5pPr marL="2840020" indent="0" algn="ctr">
              <a:buNone/>
              <a:defRPr sz="2485"/>
            </a:lvl5pPr>
            <a:lvl6pPr marL="3550025" indent="0" algn="ctr">
              <a:buNone/>
              <a:defRPr sz="2485"/>
            </a:lvl6pPr>
            <a:lvl7pPr marL="4260030" indent="0" algn="ctr">
              <a:buNone/>
              <a:defRPr sz="2485"/>
            </a:lvl7pPr>
            <a:lvl8pPr marL="4970036" indent="0" algn="ctr">
              <a:buNone/>
              <a:defRPr sz="2485"/>
            </a:lvl8pPr>
            <a:lvl9pPr marL="5680041" indent="0" algn="ctr">
              <a:buNone/>
              <a:defRPr sz="248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0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8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5" y="584201"/>
            <a:ext cx="3549016" cy="929894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584201"/>
            <a:ext cx="10441306" cy="92989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6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7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9" y="2735583"/>
            <a:ext cx="14196060" cy="4564379"/>
          </a:xfrm>
        </p:spPr>
        <p:txBody>
          <a:bodyPr anchor="b"/>
          <a:lstStyle>
            <a:lvl1pPr>
              <a:defRPr sz="93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9" y="7343144"/>
            <a:ext cx="14196060" cy="2400299"/>
          </a:xfrm>
        </p:spPr>
        <p:txBody>
          <a:bodyPr/>
          <a:lstStyle>
            <a:lvl1pPr marL="0" indent="0">
              <a:buNone/>
              <a:defRPr sz="3727">
                <a:solidFill>
                  <a:schemeClr val="tx1"/>
                </a:solidFill>
              </a:defRPr>
            </a:lvl1pPr>
            <a:lvl2pPr marL="710005" indent="0">
              <a:buNone/>
              <a:defRPr sz="3105">
                <a:solidFill>
                  <a:schemeClr val="tx1">
                    <a:tint val="75000"/>
                  </a:schemeClr>
                </a:solidFill>
              </a:defRPr>
            </a:lvl2pPr>
            <a:lvl3pPr marL="1420010" indent="0">
              <a:buNone/>
              <a:defRPr sz="2795">
                <a:solidFill>
                  <a:schemeClr val="tx1">
                    <a:tint val="75000"/>
                  </a:schemeClr>
                </a:solidFill>
              </a:defRPr>
            </a:lvl3pPr>
            <a:lvl4pPr marL="2130015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4pPr>
            <a:lvl5pPr marL="2840020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5pPr>
            <a:lvl6pPr marL="3550025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6pPr>
            <a:lvl7pPr marL="4260030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7pPr>
            <a:lvl8pPr marL="4970036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8pPr>
            <a:lvl9pPr marL="5680041" indent="0">
              <a:buNone/>
              <a:defRPr sz="24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0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2921001"/>
            <a:ext cx="6995160" cy="6962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2921001"/>
            <a:ext cx="6995160" cy="69621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35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584203"/>
            <a:ext cx="14196060" cy="21209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5" y="2689861"/>
            <a:ext cx="6963012" cy="1318259"/>
          </a:xfrm>
        </p:spPr>
        <p:txBody>
          <a:bodyPr anchor="b"/>
          <a:lstStyle>
            <a:lvl1pPr marL="0" indent="0">
              <a:buNone/>
              <a:defRPr sz="3727" b="1"/>
            </a:lvl1pPr>
            <a:lvl2pPr marL="710005" indent="0">
              <a:buNone/>
              <a:defRPr sz="3105" b="1"/>
            </a:lvl2pPr>
            <a:lvl3pPr marL="1420010" indent="0">
              <a:buNone/>
              <a:defRPr sz="2795" b="1"/>
            </a:lvl3pPr>
            <a:lvl4pPr marL="2130015" indent="0">
              <a:buNone/>
              <a:defRPr sz="2485" b="1"/>
            </a:lvl4pPr>
            <a:lvl5pPr marL="2840020" indent="0">
              <a:buNone/>
              <a:defRPr sz="2485" b="1"/>
            </a:lvl5pPr>
            <a:lvl6pPr marL="3550025" indent="0">
              <a:buNone/>
              <a:defRPr sz="2485" b="1"/>
            </a:lvl6pPr>
            <a:lvl7pPr marL="4260030" indent="0">
              <a:buNone/>
              <a:defRPr sz="2485" b="1"/>
            </a:lvl7pPr>
            <a:lvl8pPr marL="4970036" indent="0">
              <a:buNone/>
              <a:defRPr sz="2485" b="1"/>
            </a:lvl8pPr>
            <a:lvl9pPr marL="5680041" indent="0">
              <a:buNone/>
              <a:defRPr sz="24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5" y="4008120"/>
            <a:ext cx="6963012" cy="58953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2" y="2689861"/>
            <a:ext cx="6997304" cy="1318259"/>
          </a:xfrm>
        </p:spPr>
        <p:txBody>
          <a:bodyPr anchor="b"/>
          <a:lstStyle>
            <a:lvl1pPr marL="0" indent="0">
              <a:buNone/>
              <a:defRPr sz="3727" b="1"/>
            </a:lvl1pPr>
            <a:lvl2pPr marL="710005" indent="0">
              <a:buNone/>
              <a:defRPr sz="3105" b="1"/>
            </a:lvl2pPr>
            <a:lvl3pPr marL="1420010" indent="0">
              <a:buNone/>
              <a:defRPr sz="2795" b="1"/>
            </a:lvl3pPr>
            <a:lvl4pPr marL="2130015" indent="0">
              <a:buNone/>
              <a:defRPr sz="2485" b="1"/>
            </a:lvl4pPr>
            <a:lvl5pPr marL="2840020" indent="0">
              <a:buNone/>
              <a:defRPr sz="2485" b="1"/>
            </a:lvl5pPr>
            <a:lvl6pPr marL="3550025" indent="0">
              <a:buNone/>
              <a:defRPr sz="2485" b="1"/>
            </a:lvl6pPr>
            <a:lvl7pPr marL="4260030" indent="0">
              <a:buNone/>
              <a:defRPr sz="2485" b="1"/>
            </a:lvl7pPr>
            <a:lvl8pPr marL="4970036" indent="0">
              <a:buNone/>
              <a:defRPr sz="2485" b="1"/>
            </a:lvl8pPr>
            <a:lvl9pPr marL="5680041" indent="0">
              <a:buNone/>
              <a:defRPr sz="248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2" y="4008120"/>
            <a:ext cx="6997304" cy="58953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24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31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0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5" y="731520"/>
            <a:ext cx="5308521" cy="2560320"/>
          </a:xfrm>
        </p:spPr>
        <p:txBody>
          <a:bodyPr anchor="b"/>
          <a:lstStyle>
            <a:lvl1pPr>
              <a:defRPr sz="4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5" y="1579883"/>
            <a:ext cx="8332470" cy="7797800"/>
          </a:xfrm>
        </p:spPr>
        <p:txBody>
          <a:bodyPr/>
          <a:lstStyle>
            <a:lvl1pPr>
              <a:defRPr sz="4969"/>
            </a:lvl1pPr>
            <a:lvl2pPr>
              <a:defRPr sz="4348"/>
            </a:lvl2pPr>
            <a:lvl3pPr>
              <a:defRPr sz="3727"/>
            </a:lvl3pPr>
            <a:lvl4pPr>
              <a:defRPr sz="3105"/>
            </a:lvl4pPr>
            <a:lvl5pPr>
              <a:defRPr sz="3105"/>
            </a:lvl5pPr>
            <a:lvl6pPr>
              <a:defRPr sz="3105"/>
            </a:lvl6pPr>
            <a:lvl7pPr>
              <a:defRPr sz="3105"/>
            </a:lvl7pPr>
            <a:lvl8pPr>
              <a:defRPr sz="3105"/>
            </a:lvl8pPr>
            <a:lvl9pPr>
              <a:defRPr sz="31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5" y="3291840"/>
            <a:ext cx="5308521" cy="6098541"/>
          </a:xfrm>
        </p:spPr>
        <p:txBody>
          <a:bodyPr/>
          <a:lstStyle>
            <a:lvl1pPr marL="0" indent="0">
              <a:buNone/>
              <a:defRPr sz="2485"/>
            </a:lvl1pPr>
            <a:lvl2pPr marL="710005" indent="0">
              <a:buNone/>
              <a:defRPr sz="2174"/>
            </a:lvl2pPr>
            <a:lvl3pPr marL="1420010" indent="0">
              <a:buNone/>
              <a:defRPr sz="1863"/>
            </a:lvl3pPr>
            <a:lvl4pPr marL="2130015" indent="0">
              <a:buNone/>
              <a:defRPr sz="1553"/>
            </a:lvl4pPr>
            <a:lvl5pPr marL="2840020" indent="0">
              <a:buNone/>
              <a:defRPr sz="1553"/>
            </a:lvl5pPr>
            <a:lvl6pPr marL="3550025" indent="0">
              <a:buNone/>
              <a:defRPr sz="1553"/>
            </a:lvl6pPr>
            <a:lvl7pPr marL="4260030" indent="0">
              <a:buNone/>
              <a:defRPr sz="1553"/>
            </a:lvl7pPr>
            <a:lvl8pPr marL="4970036" indent="0">
              <a:buNone/>
              <a:defRPr sz="1553"/>
            </a:lvl8pPr>
            <a:lvl9pPr marL="5680041" indent="0">
              <a:buNone/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9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5" y="731520"/>
            <a:ext cx="5308521" cy="2560320"/>
          </a:xfrm>
        </p:spPr>
        <p:txBody>
          <a:bodyPr anchor="b"/>
          <a:lstStyle>
            <a:lvl1pPr>
              <a:defRPr sz="496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5" y="1579883"/>
            <a:ext cx="8332470" cy="7797800"/>
          </a:xfrm>
        </p:spPr>
        <p:txBody>
          <a:bodyPr anchor="t"/>
          <a:lstStyle>
            <a:lvl1pPr marL="0" indent="0">
              <a:buNone/>
              <a:defRPr sz="4969"/>
            </a:lvl1pPr>
            <a:lvl2pPr marL="710005" indent="0">
              <a:buNone/>
              <a:defRPr sz="4348"/>
            </a:lvl2pPr>
            <a:lvl3pPr marL="1420010" indent="0">
              <a:buNone/>
              <a:defRPr sz="3727"/>
            </a:lvl3pPr>
            <a:lvl4pPr marL="2130015" indent="0">
              <a:buNone/>
              <a:defRPr sz="3105"/>
            </a:lvl4pPr>
            <a:lvl5pPr marL="2840020" indent="0">
              <a:buNone/>
              <a:defRPr sz="3105"/>
            </a:lvl5pPr>
            <a:lvl6pPr marL="3550025" indent="0">
              <a:buNone/>
              <a:defRPr sz="3105"/>
            </a:lvl6pPr>
            <a:lvl7pPr marL="4260030" indent="0">
              <a:buNone/>
              <a:defRPr sz="3105"/>
            </a:lvl7pPr>
            <a:lvl8pPr marL="4970036" indent="0">
              <a:buNone/>
              <a:defRPr sz="3105"/>
            </a:lvl8pPr>
            <a:lvl9pPr marL="5680041" indent="0">
              <a:buNone/>
              <a:defRPr sz="31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5" y="3291840"/>
            <a:ext cx="5308521" cy="6098541"/>
          </a:xfrm>
        </p:spPr>
        <p:txBody>
          <a:bodyPr/>
          <a:lstStyle>
            <a:lvl1pPr marL="0" indent="0">
              <a:buNone/>
              <a:defRPr sz="2485"/>
            </a:lvl1pPr>
            <a:lvl2pPr marL="710005" indent="0">
              <a:buNone/>
              <a:defRPr sz="2174"/>
            </a:lvl2pPr>
            <a:lvl3pPr marL="1420010" indent="0">
              <a:buNone/>
              <a:defRPr sz="1863"/>
            </a:lvl3pPr>
            <a:lvl4pPr marL="2130015" indent="0">
              <a:buNone/>
              <a:defRPr sz="1553"/>
            </a:lvl4pPr>
            <a:lvl5pPr marL="2840020" indent="0">
              <a:buNone/>
              <a:defRPr sz="1553"/>
            </a:lvl5pPr>
            <a:lvl6pPr marL="3550025" indent="0">
              <a:buNone/>
              <a:defRPr sz="1553"/>
            </a:lvl6pPr>
            <a:lvl7pPr marL="4260030" indent="0">
              <a:buNone/>
              <a:defRPr sz="1553"/>
            </a:lvl7pPr>
            <a:lvl8pPr marL="4970036" indent="0">
              <a:buNone/>
              <a:defRPr sz="1553"/>
            </a:lvl8pPr>
            <a:lvl9pPr marL="5680041" indent="0">
              <a:buNone/>
              <a:defRPr sz="155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1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584203"/>
            <a:ext cx="1419606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2921001"/>
            <a:ext cx="14196060" cy="696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10170163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E3A6A-5AF5-1E4A-9847-051236DD786F}" type="datetimeFigureOut">
              <a:rPr lang="en-US" smtClean="0"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10170163"/>
            <a:ext cx="555498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10170163"/>
            <a:ext cx="370332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14A7-1F50-CE41-BD80-D5D61E3F8C1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ue rectangular frame with white text&#10;&#10;Description automatically generated">
            <a:extLst>
              <a:ext uri="{FF2B5EF4-FFF2-40B4-BE49-F238E27FC236}">
                <a16:creationId xmlns:a16="http://schemas.microsoft.com/office/drawing/2014/main" id="{8B0334BD-449B-04E4-A1E0-BF32AFD4D92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6459200" cy="1097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3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0010" rtl="0" eaLnBrk="1" latinLnBrk="0" hangingPunct="1">
        <a:lnSpc>
          <a:spcPct val="90000"/>
        </a:lnSpc>
        <a:spcBef>
          <a:spcPct val="0"/>
        </a:spcBef>
        <a:buNone/>
        <a:defRPr sz="68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003" indent="-355003" algn="l" defTabSz="1420010" rtl="0" eaLnBrk="1" latinLnBrk="0" hangingPunct="1">
        <a:lnSpc>
          <a:spcPct val="90000"/>
        </a:lnSpc>
        <a:spcBef>
          <a:spcPts val="1553"/>
        </a:spcBef>
        <a:buFont typeface="Arial" panose="020B0604020202020204" pitchFamily="34" charset="0"/>
        <a:buChar char="•"/>
        <a:defRPr sz="4348" kern="1200">
          <a:solidFill>
            <a:schemeClr val="tx1"/>
          </a:solidFill>
          <a:latin typeface="+mn-lt"/>
          <a:ea typeface="+mn-ea"/>
          <a:cs typeface="+mn-cs"/>
        </a:defRPr>
      </a:lvl1pPr>
      <a:lvl2pPr marL="1065008" indent="-355003" algn="l" defTabSz="1420010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3727" kern="1200">
          <a:solidFill>
            <a:schemeClr val="tx1"/>
          </a:solidFill>
          <a:latin typeface="+mn-lt"/>
          <a:ea typeface="+mn-ea"/>
          <a:cs typeface="+mn-cs"/>
        </a:defRPr>
      </a:lvl2pPr>
      <a:lvl3pPr marL="1775013" indent="-355003" algn="l" defTabSz="1420010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3105" kern="1200">
          <a:solidFill>
            <a:schemeClr val="tx1"/>
          </a:solidFill>
          <a:latin typeface="+mn-lt"/>
          <a:ea typeface="+mn-ea"/>
          <a:cs typeface="+mn-cs"/>
        </a:defRPr>
      </a:lvl3pPr>
      <a:lvl4pPr marL="2485017" indent="-355003" algn="l" defTabSz="1420010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4pPr>
      <a:lvl5pPr marL="3195023" indent="-355003" algn="l" defTabSz="1420010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5pPr>
      <a:lvl6pPr marL="3905028" indent="-355003" algn="l" defTabSz="1420010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6pPr>
      <a:lvl7pPr marL="4615033" indent="-355003" algn="l" defTabSz="1420010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7pPr>
      <a:lvl8pPr marL="5325038" indent="-355003" algn="l" defTabSz="1420010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8pPr>
      <a:lvl9pPr marL="6035044" indent="-355003" algn="l" defTabSz="1420010" rtl="0" eaLnBrk="1" latinLnBrk="0" hangingPunct="1">
        <a:lnSpc>
          <a:spcPct val="90000"/>
        </a:lnSpc>
        <a:spcBef>
          <a:spcPts val="776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001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1pPr>
      <a:lvl2pPr marL="710005" algn="l" defTabSz="142001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2pPr>
      <a:lvl3pPr marL="1420010" algn="l" defTabSz="142001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3pPr>
      <a:lvl4pPr marL="2130015" algn="l" defTabSz="142001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4pPr>
      <a:lvl5pPr marL="2840020" algn="l" defTabSz="142001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5pPr>
      <a:lvl6pPr marL="3550025" algn="l" defTabSz="142001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6pPr>
      <a:lvl7pPr marL="4260030" algn="l" defTabSz="142001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7pPr>
      <a:lvl8pPr marL="4970036" algn="l" defTabSz="142001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8pPr>
      <a:lvl9pPr marL="5680041" algn="l" defTabSz="1420010" rtl="0" eaLnBrk="1" latinLnBrk="0" hangingPunct="1">
        <a:defRPr sz="2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3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945D6-A770-CD49-8728-A3E8C97104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3156" b="1" dirty="0">
                <a:solidFill>
                  <a:schemeClr val="bg1"/>
                </a:solidFill>
                <a:latin typeface="Helvetica" pitchFamily="2" charset="0"/>
              </a:rPr>
              <a:t>Headline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2E5FFF-2D0E-E244-9A25-2EEB530E3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7674" dirty="0">
                <a:solidFill>
                  <a:schemeClr val="bg1"/>
                </a:solidFill>
                <a:latin typeface="Helvetica" pitchFamily="2" charset="0"/>
              </a:rPr>
              <a:t>Text here.</a:t>
            </a:r>
          </a:p>
        </p:txBody>
      </p:sp>
    </p:spTree>
    <p:extLst>
      <p:ext uri="{BB962C8B-B14F-4D97-AF65-F5344CB8AC3E}">
        <p14:creationId xmlns:p14="http://schemas.microsoft.com/office/powerpoint/2010/main" val="365615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32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DBB8F271-6636-9B4F-89AB-25D709A97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894547" y="3377070"/>
            <a:ext cx="5409656" cy="284538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91B13B5-B41E-A04A-83BE-6F29A79C2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251214" y="3377070"/>
            <a:ext cx="5409656" cy="284538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997F830-C6A7-CD45-8A7D-B6D09F371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713" y="1954378"/>
            <a:ext cx="5409656" cy="284538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AA011DD6-0EF8-094A-99E9-AAE92677E1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8590202" y="5027871"/>
            <a:ext cx="5409656" cy="284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066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0" id="{DB3324B9-9251-734B-A5DA-BF816CB2213C}" vid="{62279C65-D8C2-EA47-880A-297BE11515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</Words>
  <Application>Microsoft Macintosh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Headline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Headline</dc:title>
  <dc:creator>Eichacker, Philip</dc:creator>
  <cp:lastModifiedBy>Lyzun, Nancy</cp:lastModifiedBy>
  <cp:revision>1</cp:revision>
  <dcterms:created xsi:type="dcterms:W3CDTF">2023-08-14T17:55:48Z</dcterms:created>
  <dcterms:modified xsi:type="dcterms:W3CDTF">2023-08-14T20:16:02Z</dcterms:modified>
</cp:coreProperties>
</file>