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  <p:sldId id="258" r:id="rId3"/>
  </p:sldIdLst>
  <p:sldSz cx="21945600" cy="29260800"/>
  <p:notesSz cx="6858000" cy="9144000"/>
  <p:defaultTextStyle>
    <a:defPPr>
      <a:defRPr lang="en-US"/>
    </a:defPPr>
    <a:lvl1pPr marL="0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1pPr>
    <a:lvl2pPr marL="1312863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2pPr>
    <a:lvl3pPr marL="2625726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3pPr>
    <a:lvl4pPr marL="393858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4pPr>
    <a:lvl5pPr marL="525145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5pPr>
    <a:lvl6pPr marL="6564315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6pPr>
    <a:lvl7pPr marL="787717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7pPr>
    <a:lvl8pPr marL="919003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8pPr>
    <a:lvl9pPr marL="1050290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 snapToObjects="1">
      <p:cViewPr varScale="1">
        <p:scale>
          <a:sx n="29" d="100"/>
          <a:sy n="29" d="100"/>
        </p:scale>
        <p:origin x="3552" y="280"/>
      </p:cViewPr>
      <p:guideLst>
        <p:guide orient="horz" pos="9216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4788752"/>
            <a:ext cx="18653760" cy="1018709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368698"/>
            <a:ext cx="16459200" cy="7064585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34" indent="0" algn="ctr">
              <a:buNone/>
              <a:defRPr sz="2933"/>
            </a:lvl2pPr>
            <a:lvl3pPr marL="1341068" indent="0" algn="ctr">
              <a:buNone/>
              <a:defRPr sz="2640"/>
            </a:lvl3pPr>
            <a:lvl4pPr marL="2011602" indent="0" algn="ctr">
              <a:buNone/>
              <a:defRPr sz="2347"/>
            </a:lvl4pPr>
            <a:lvl5pPr marL="2682137" indent="0" algn="ctr">
              <a:buNone/>
              <a:defRPr sz="2347"/>
            </a:lvl5pPr>
            <a:lvl6pPr marL="3352671" indent="0" algn="ctr">
              <a:buNone/>
              <a:defRPr sz="2347"/>
            </a:lvl6pPr>
            <a:lvl7pPr marL="4023205" indent="0" algn="ctr">
              <a:buNone/>
              <a:defRPr sz="2347"/>
            </a:lvl7pPr>
            <a:lvl8pPr marL="4693739" indent="0" algn="ctr">
              <a:buNone/>
              <a:defRPr sz="2347"/>
            </a:lvl8pPr>
            <a:lvl9pPr marL="5364273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3" y="1557871"/>
            <a:ext cx="4732021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4" y="1557871"/>
            <a:ext cx="13921739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4788752"/>
            <a:ext cx="18653760" cy="10187093"/>
          </a:xfrm>
          <a:prstGeom prst="rect">
            <a:avLst/>
          </a:prstGeom>
        </p:spPr>
        <p:txBody>
          <a:bodyPr anchor="b"/>
          <a:lstStyle>
            <a:lvl1pPr algn="ctr">
              <a:defRPr sz="6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3" y="27120440"/>
            <a:ext cx="4937760" cy="1557867"/>
          </a:xfrm>
          <a:prstGeom prst="rect">
            <a:avLst/>
          </a:prstGeom>
        </p:spPr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3" y="27120440"/>
            <a:ext cx="4937760" cy="1557867"/>
          </a:xfrm>
          <a:prstGeom prst="rect">
            <a:avLst/>
          </a:prstGeom>
        </p:spPr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3" y="7294891"/>
            <a:ext cx="18928080" cy="12171676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3" y="19581718"/>
            <a:ext cx="18928080" cy="6400796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3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0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13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67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205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373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273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3" y="7789335"/>
            <a:ext cx="9326880" cy="1856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3" y="7789335"/>
            <a:ext cx="9326880" cy="1856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0" y="1557877"/>
            <a:ext cx="1892808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3" y="7172966"/>
            <a:ext cx="9284016" cy="351535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3" y="10688320"/>
            <a:ext cx="9284016" cy="15720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0" y="7172966"/>
            <a:ext cx="9329739" cy="351535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0" y="10688320"/>
            <a:ext cx="9329739" cy="15720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950720"/>
            <a:ext cx="7078025" cy="682752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6" y="4213023"/>
            <a:ext cx="11109963" cy="2079413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8778243"/>
            <a:ext cx="7078025" cy="16262775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950720"/>
            <a:ext cx="7078025" cy="682752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6" y="4213023"/>
            <a:ext cx="11109963" cy="2079413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34" indent="0">
              <a:buNone/>
              <a:defRPr sz="4107"/>
            </a:lvl2pPr>
            <a:lvl3pPr marL="1341068" indent="0">
              <a:buNone/>
              <a:defRPr sz="3520"/>
            </a:lvl3pPr>
            <a:lvl4pPr marL="2011602" indent="0">
              <a:buNone/>
              <a:defRPr sz="2933"/>
            </a:lvl4pPr>
            <a:lvl5pPr marL="2682137" indent="0">
              <a:buNone/>
              <a:defRPr sz="2933"/>
            </a:lvl5pPr>
            <a:lvl6pPr marL="3352671" indent="0">
              <a:buNone/>
              <a:defRPr sz="2933"/>
            </a:lvl6pPr>
            <a:lvl7pPr marL="4023205" indent="0">
              <a:buNone/>
              <a:defRPr sz="2933"/>
            </a:lvl7pPr>
            <a:lvl8pPr marL="4693739" indent="0">
              <a:buNone/>
              <a:defRPr sz="2933"/>
            </a:lvl8pPr>
            <a:lvl9pPr marL="5364273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8778243"/>
            <a:ext cx="7078025" cy="16262775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3" y="1557877"/>
            <a:ext cx="1892808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7789335"/>
            <a:ext cx="18928080" cy="1856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3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752A-C8A8-CC4E-B07A-6DCA53B8DB10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3" y="27120436"/>
            <a:ext cx="740664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3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64A4F2-1523-FA41-97CB-DA17DE4318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17294" y="27382130"/>
            <a:ext cx="3585881" cy="1034473"/>
          </a:xfrm>
          <a:prstGeom prst="rect">
            <a:avLst/>
          </a:prstGeom>
        </p:spPr>
      </p:pic>
      <p:pic>
        <p:nvPicPr>
          <p:cNvPr id="42" name="Picture 41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F8282E7B-4D19-1795-EFD2-EFC30BBDF2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21945600" cy="29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1341068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68" indent="-335268" algn="l" defTabSz="1341068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02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35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6869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403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7937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471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006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540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34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68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02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137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71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205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739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273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088D9FC1-5620-C94E-8320-778B6B22C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084" y="9680402"/>
            <a:ext cx="8235435" cy="8887165"/>
          </a:xfrm>
        </p:spPr>
        <p:txBody>
          <a:bodyPr>
            <a:normAutofit/>
          </a:bodyPr>
          <a:lstStyle/>
          <a:p>
            <a:endParaRPr lang="en-US" sz="19608" b="1" dirty="0">
              <a:solidFill>
                <a:srgbClr val="FFFFF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12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DF1E2-8C3B-B748-B8F2-42BEBC23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28269" y="17748409"/>
            <a:ext cx="5296707" cy="27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69F4B-781B-A841-9A63-17F43DEC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84" y="14127058"/>
            <a:ext cx="5296707" cy="27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B99E2-A65E-6040-88A3-85307CFB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15984" y="9250340"/>
            <a:ext cx="5296712" cy="278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F134B-9E98-FB44-889B-DB11915C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76626" y="9250344"/>
            <a:ext cx="5296708" cy="27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ignage PP template 18 X 24" id="{4739352A-16E9-0848-B29C-3F2C0746FEC9}" vid="{85C98A7F-20AB-2148-9D18-7D4A3DE98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Eichacker, Philip</dc:creator>
  <cp:lastModifiedBy>Lyzun, Nancy</cp:lastModifiedBy>
  <cp:revision>3</cp:revision>
  <dcterms:created xsi:type="dcterms:W3CDTF">2023-08-14T01:49:51Z</dcterms:created>
  <dcterms:modified xsi:type="dcterms:W3CDTF">2023-08-14T20:36:57Z</dcterms:modified>
</cp:coreProperties>
</file>