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  <p:sldMasterId id="2147483697" r:id="rId5"/>
    <p:sldMasterId id="2147483693" r:id="rId6"/>
    <p:sldMasterId id="2147483701" r:id="rId7"/>
    <p:sldMasterId id="2147483695" r:id="rId8"/>
    <p:sldMasterId id="2147483703" r:id="rId9"/>
    <p:sldMasterId id="2147483721" r:id="rId10"/>
    <p:sldMasterId id="2147483723" r:id="rId11"/>
    <p:sldMasterId id="2147483725" r:id="rId12"/>
    <p:sldMasterId id="2147483684" r:id="rId13"/>
    <p:sldMasterId id="2147483706" r:id="rId14"/>
    <p:sldMasterId id="2147483711" r:id="rId15"/>
    <p:sldMasterId id="2147483672" r:id="rId16"/>
    <p:sldMasterId id="2147483716" r:id="rId17"/>
    <p:sldMasterId id="2147483720" r:id="rId18"/>
  </p:sldMasterIdLst>
  <p:notesMasterIdLst>
    <p:notesMasterId r:id="rId22"/>
  </p:notesMasterIdLst>
  <p:handoutMasterIdLst>
    <p:handoutMasterId r:id="rId23"/>
  </p:handoutMasterIdLst>
  <p:sldIdLst>
    <p:sldId id="256" r:id="rId19"/>
    <p:sldId id="257" r:id="rId20"/>
    <p:sldId id="25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 showGuides="1">
      <p:cViewPr varScale="1">
        <p:scale>
          <a:sx n="125" d="100"/>
          <a:sy n="125" d="100"/>
        </p:scale>
        <p:origin x="480" y="168"/>
      </p:cViewPr>
      <p:guideLst>
        <p:guide orient="horz" pos="2160"/>
        <p:guide pos="28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3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DF862-694B-E74D-BFBE-60FBA9F6EC5B}" type="datetimeFigureOut">
              <a:rPr lang="en-US" smtClean="0"/>
              <a:t>8/17/23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697BF-91E9-9448-9FE6-590085B44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99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E09FC-A241-2544-97D8-50942BB5A136}" type="datetimeFigureOut">
              <a:rPr lang="en-US" smtClean="0"/>
              <a:t>8/17/23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F99AE-4306-F649-A89C-92935A52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91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Butler Cover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44325" y="3742201"/>
            <a:ext cx="525534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1374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Butler Watermark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7B376-DE33-294F-DCC6-6A97FB5A9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90489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74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Butler Watermark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098708"/>
            <a:ext cx="8229600" cy="486960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150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Butler Watermark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8709"/>
            <a:ext cx="4038600" cy="4894319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8709"/>
            <a:ext cx="4038600" cy="4894319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A52E4C9-106E-9C45-7D47-FD1C901C1B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E75E394-C6E8-17ED-5CF7-2271364A9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39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Butler Watermark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099912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rgbClr val="13294B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676"/>
            <a:ext cx="4040188" cy="424099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09870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rgbClr val="13294B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8472"/>
            <a:ext cx="4041775" cy="424215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2F33141-977A-D4DB-BBD9-6C107DC51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3BB0D5C-0DEA-CB32-ECEA-CEEDEAE9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63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Butler Watermark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7B376-DE33-294F-DCC6-6A97FB5A9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90489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006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Butler Watermark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098708"/>
            <a:ext cx="8229600" cy="486960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7283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Butler Watermark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8709"/>
            <a:ext cx="4038600" cy="4894319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8709"/>
            <a:ext cx="4038600" cy="4894319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A52E4C9-106E-9C45-7D47-FD1C901C1B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E75E394-C6E8-17ED-5CF7-2271364A9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865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Butler Watermark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099912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rgbClr val="13294B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676"/>
            <a:ext cx="4040188" cy="424099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09870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rgbClr val="13294B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8472"/>
            <a:ext cx="4041775" cy="424215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2F33141-977A-D4DB-BBD9-6C107DC51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3BB0D5C-0DEA-CB32-ECEA-CEEDEAE9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95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Butler Watermark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7B376-DE33-294F-DCC6-6A97FB5A9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90489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2476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Butler Watermark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098708"/>
            <a:ext cx="8229600" cy="486960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016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Butler Cover-Center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244802" y="3766916"/>
            <a:ext cx="6654394" cy="121285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3188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Butler Watermark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8709"/>
            <a:ext cx="4038600" cy="4894319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8709"/>
            <a:ext cx="4038600" cy="4894319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A52E4C9-106E-9C45-7D47-FD1C901C1B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E75E394-C6E8-17ED-5CF7-2271364A9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916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Butler Watermark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099912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rgbClr val="13294B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676"/>
            <a:ext cx="4040188" cy="424099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09870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rgbClr val="13294B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8472"/>
            <a:ext cx="4041775" cy="424215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2F33141-977A-D4DB-BBD9-6C107DC51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3BB0D5C-0DEA-CB32-ECEA-CEEDEAE9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089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Butler Basic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70125"/>
            <a:ext cx="8229600" cy="39636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2141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98708"/>
            <a:ext cx="8229600" cy="480782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8295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Butler Basic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8708"/>
            <a:ext cx="4038600" cy="4881962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8708"/>
            <a:ext cx="4038600" cy="4881962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D5210EE-5B4A-85BB-D24D-C1BAED71A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2141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893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Butler Basic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099912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676"/>
            <a:ext cx="4040188" cy="420392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chemeClr val="tx1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09870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8471"/>
            <a:ext cx="4041775" cy="420507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chemeClr val="tx1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2CB950B-A068-EC27-B2B9-6C42D28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2141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102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Butler Basic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2141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98708"/>
            <a:ext cx="8229600" cy="480782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325BD2-3988-A936-2BFA-179D8D974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2948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Butler Basic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8708"/>
            <a:ext cx="4038600" cy="4881962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8708"/>
            <a:ext cx="4038600" cy="4881962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D5210EE-5B4A-85BB-D24D-C1BAED71A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2141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315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Butler Basic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099912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676"/>
            <a:ext cx="4040188" cy="420392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chemeClr val="tx1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09870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8471"/>
            <a:ext cx="4041775" cy="420507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chemeClr val="tx1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2CB950B-A068-EC27-B2B9-6C42D28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2141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178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Butler Cover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44325" y="3742201"/>
            <a:ext cx="525534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718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Butler Cover-Ceneter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101296" y="3742202"/>
            <a:ext cx="6941408" cy="12622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0790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Butler Cover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44325" y="3742201"/>
            <a:ext cx="525534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746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Butler Cover-Center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052520" y="3742201"/>
            <a:ext cx="7038961" cy="12746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4543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Butler Cover-Center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052520" y="3742201"/>
            <a:ext cx="7038961" cy="12746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70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Butler Cover-Center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052520" y="3742201"/>
            <a:ext cx="7038961" cy="12746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359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Butler Cover-Center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052520" y="3742201"/>
            <a:ext cx="7038961" cy="12746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431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2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jp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jp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6CAB089-F246-7300-7363-95A3B451DBF0}"/>
              </a:ext>
            </a:extLst>
          </p:cNvPr>
          <p:cNvSpPr txBox="1"/>
          <p:nvPr userDrawn="1"/>
        </p:nvSpPr>
        <p:spPr>
          <a:xfrm>
            <a:off x="7076661" y="208721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94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7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86" r:id="rId2"/>
    <p:sldLayoutId id="2147483690" r:id="rId3"/>
    <p:sldLayoutId id="2147483689" r:id="rId4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91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28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74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43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33060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55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60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91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95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29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95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6458D-CB28-B5F5-6AFF-05500BA556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EEA3F-C22F-2A56-C3B5-C2AD0EC006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63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A91BA-CEF0-A930-38FB-78066D1F6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0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1202AA-0191-E31F-9B53-842DE0B41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97D844-2CF7-66C5-70AE-41F188BF3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79105"/>
      </p:ext>
    </p:extLst>
  </p:cSld>
  <p:clrMapOvr>
    <a:masterClrMapping/>
  </p:clrMapOvr>
</p:sld>
</file>

<file path=ppt/theme/theme1.xml><?xml version="1.0" encoding="utf-8"?>
<a:theme xmlns:a="http://schemas.openxmlformats.org/drawingml/2006/main" name="01_Butler Cover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04_Butler Watermark">
  <a:themeElements>
    <a:clrScheme name="Butler 1">
      <a:dk1>
        <a:srgbClr val="13294B"/>
      </a:dk1>
      <a:lt1>
        <a:srgbClr val="FFFFFE"/>
      </a:lt1>
      <a:dk2>
        <a:srgbClr val="13294B"/>
      </a:dk2>
      <a:lt2>
        <a:srgbClr val="D1E0D7"/>
      </a:lt2>
      <a:accent1>
        <a:srgbClr val="00A3E0"/>
      </a:accent1>
      <a:accent2>
        <a:srgbClr val="D1E0D7"/>
      </a:accent2>
      <a:accent3>
        <a:srgbClr val="E31C79"/>
      </a:accent3>
      <a:accent4>
        <a:srgbClr val="ECE81A"/>
      </a:accent4>
      <a:accent5>
        <a:srgbClr val="26D07C"/>
      </a:accent5>
      <a:accent6>
        <a:srgbClr val="EAAA00"/>
      </a:accent6>
      <a:hlink>
        <a:srgbClr val="00A3E0"/>
      </a:hlink>
      <a:folHlink>
        <a:srgbClr val="00A3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05_Butler Watermark_02">
  <a:themeElements>
    <a:clrScheme name="Butler 1">
      <a:dk1>
        <a:srgbClr val="13294B"/>
      </a:dk1>
      <a:lt1>
        <a:srgbClr val="FFFFFE"/>
      </a:lt1>
      <a:dk2>
        <a:srgbClr val="13294B"/>
      </a:dk2>
      <a:lt2>
        <a:srgbClr val="D1E0D7"/>
      </a:lt2>
      <a:accent1>
        <a:srgbClr val="00A3E0"/>
      </a:accent1>
      <a:accent2>
        <a:srgbClr val="D1E0D7"/>
      </a:accent2>
      <a:accent3>
        <a:srgbClr val="E31C79"/>
      </a:accent3>
      <a:accent4>
        <a:srgbClr val="ECE81A"/>
      </a:accent4>
      <a:accent5>
        <a:srgbClr val="26D07C"/>
      </a:accent5>
      <a:accent6>
        <a:srgbClr val="EAAA00"/>
      </a:accent6>
      <a:hlink>
        <a:srgbClr val="00A3E0"/>
      </a:hlink>
      <a:folHlink>
        <a:srgbClr val="00A3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06_Butler Watermark_03">
  <a:themeElements>
    <a:clrScheme name="Butler 1">
      <a:dk1>
        <a:srgbClr val="13294B"/>
      </a:dk1>
      <a:lt1>
        <a:srgbClr val="FFFFFE"/>
      </a:lt1>
      <a:dk2>
        <a:srgbClr val="13294B"/>
      </a:dk2>
      <a:lt2>
        <a:srgbClr val="D1E0D7"/>
      </a:lt2>
      <a:accent1>
        <a:srgbClr val="00A3E0"/>
      </a:accent1>
      <a:accent2>
        <a:srgbClr val="D1E0D7"/>
      </a:accent2>
      <a:accent3>
        <a:srgbClr val="E31C79"/>
      </a:accent3>
      <a:accent4>
        <a:srgbClr val="ECE81A"/>
      </a:accent4>
      <a:accent5>
        <a:srgbClr val="26D07C"/>
      </a:accent5>
      <a:accent6>
        <a:srgbClr val="EAAA00"/>
      </a:accent6>
      <a:hlink>
        <a:srgbClr val="00A3E0"/>
      </a:hlink>
      <a:folHlink>
        <a:srgbClr val="00A3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07_Butler Basic_01">
  <a:themeElements>
    <a:clrScheme name="Butler 1">
      <a:dk1>
        <a:srgbClr val="13294B"/>
      </a:dk1>
      <a:lt1>
        <a:srgbClr val="FFFFFE"/>
      </a:lt1>
      <a:dk2>
        <a:srgbClr val="13294B"/>
      </a:dk2>
      <a:lt2>
        <a:srgbClr val="D1E0D7"/>
      </a:lt2>
      <a:accent1>
        <a:srgbClr val="00A3E0"/>
      </a:accent1>
      <a:accent2>
        <a:srgbClr val="D1E0D7"/>
      </a:accent2>
      <a:accent3>
        <a:srgbClr val="E31C79"/>
      </a:accent3>
      <a:accent4>
        <a:srgbClr val="ECE81A"/>
      </a:accent4>
      <a:accent5>
        <a:srgbClr val="26D07C"/>
      </a:accent5>
      <a:accent6>
        <a:srgbClr val="EAAA00"/>
      </a:accent6>
      <a:hlink>
        <a:srgbClr val="00A3E0"/>
      </a:hlink>
      <a:folHlink>
        <a:srgbClr val="00A3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08_Butler Basic_02">
  <a:themeElements>
    <a:clrScheme name="Butler 1">
      <a:dk1>
        <a:srgbClr val="13294B"/>
      </a:dk1>
      <a:lt1>
        <a:srgbClr val="FFFFFE"/>
      </a:lt1>
      <a:dk2>
        <a:srgbClr val="13294B"/>
      </a:dk2>
      <a:lt2>
        <a:srgbClr val="D1E0D7"/>
      </a:lt2>
      <a:accent1>
        <a:srgbClr val="00A3E0"/>
      </a:accent1>
      <a:accent2>
        <a:srgbClr val="D1E0D7"/>
      </a:accent2>
      <a:accent3>
        <a:srgbClr val="E31C79"/>
      </a:accent3>
      <a:accent4>
        <a:srgbClr val="ECE81A"/>
      </a:accent4>
      <a:accent5>
        <a:srgbClr val="26D07C"/>
      </a:accent5>
      <a:accent6>
        <a:srgbClr val="EAAA00"/>
      </a:accent6>
      <a:hlink>
        <a:srgbClr val="00A3E0"/>
      </a:hlink>
      <a:folHlink>
        <a:srgbClr val="00A3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09_Butler 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01_Butler Cover-Centered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02_Butler Cover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02_Butler Cover-Centered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03_Butler Cover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03_Butler Cover-Centered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6_Butler Texture Cover-1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7_Butler Texture Cover-2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8_Butler Texture Cover-3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6D0A680E1EE944B827E0864D007960" ma:contentTypeVersion="13" ma:contentTypeDescription="Create a new document." ma:contentTypeScope="" ma:versionID="f991e4182a492b766ffb2052aaf455a8">
  <xsd:schema xmlns:xsd="http://www.w3.org/2001/XMLSchema" xmlns:xs="http://www.w3.org/2001/XMLSchema" xmlns:p="http://schemas.microsoft.com/office/2006/metadata/properties" xmlns:ns2="824f8934-9ae1-4c0a-87b5-28331927a78e" xmlns:ns3="9a3ac6c0-b277-4783-b950-d3d97301c27d" targetNamespace="http://schemas.microsoft.com/office/2006/metadata/properties" ma:root="true" ma:fieldsID="48b6cb1aae429c622129f87fa1a38373" ns2:_="" ns3:_="">
    <xsd:import namespace="824f8934-9ae1-4c0a-87b5-28331927a78e"/>
    <xsd:import namespace="9a3ac6c0-b277-4783-b950-d3d97301c2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4f8934-9ae1-4c0a-87b5-28331927a7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3ac6c0-b277-4783-b950-d3d97301c27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829837-71D2-4F91-ABB6-EE12F0B542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36F67A-C421-466D-BCEC-26FC39C3DC3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5D3FBF3-ABA8-4A95-8C5B-B71297C078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4f8934-9ae1-4c0a-87b5-28331927a78e"/>
    <ds:schemaRef ds:uri="9a3ac6c0-b277-4783-b950-d3d97301c2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0</Words>
  <Application>Microsoft Macintosh PowerPoint</Application>
  <PresentationFormat>On-screen Show (4:3)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</vt:i4>
      </vt:variant>
    </vt:vector>
  </HeadingPairs>
  <TitlesOfParts>
    <vt:vector size="22" baseType="lpstr">
      <vt:lpstr>Arial</vt:lpstr>
      <vt:lpstr>Calibri</vt:lpstr>
      <vt:lpstr>Georgia</vt:lpstr>
      <vt:lpstr>Helvetica</vt:lpstr>
      <vt:lpstr>01_Butler Cover</vt:lpstr>
      <vt:lpstr>01_Butler Cover-Centered</vt:lpstr>
      <vt:lpstr>02_Butler Cover</vt:lpstr>
      <vt:lpstr>02_Butler Cover-Centered</vt:lpstr>
      <vt:lpstr>03_Butler Cover</vt:lpstr>
      <vt:lpstr>03_Butler Cover-Centered</vt:lpstr>
      <vt:lpstr>6_Butler Texture Cover-1</vt:lpstr>
      <vt:lpstr>7_Butler Texture Cover-2</vt:lpstr>
      <vt:lpstr>8_Butler Texture Cover-3</vt:lpstr>
      <vt:lpstr>04_Butler Watermark</vt:lpstr>
      <vt:lpstr>05_Butler Watermark_02</vt:lpstr>
      <vt:lpstr>06_Butler Watermark_03</vt:lpstr>
      <vt:lpstr>07_Butler Basic_01</vt:lpstr>
      <vt:lpstr>08_Butler Basic_02</vt:lpstr>
      <vt:lpstr>09_Butler Closing Slide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Orlowski, Katie</dc:creator>
  <cp:lastModifiedBy>Downham, David</cp:lastModifiedBy>
  <cp:revision>37</cp:revision>
  <cp:lastPrinted>2015-08-31T18:44:18Z</cp:lastPrinted>
  <dcterms:created xsi:type="dcterms:W3CDTF">2015-03-02T15:38:05Z</dcterms:created>
  <dcterms:modified xsi:type="dcterms:W3CDTF">2023-08-17T15:31:36Z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0x010100B36D0A680E1EE944B827E0864D007960</vt:lpwstr>
  </property>
</Properties>
</file>