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697" r:id="rId5"/>
    <p:sldMasterId id="2147483693" r:id="rId6"/>
    <p:sldMasterId id="2147483701" r:id="rId7"/>
    <p:sldMasterId id="2147483695" r:id="rId8"/>
    <p:sldMasterId id="2147483703" r:id="rId9"/>
    <p:sldMasterId id="2147483721" r:id="rId10"/>
    <p:sldMasterId id="2147483723" r:id="rId11"/>
    <p:sldMasterId id="2147483725" r:id="rId12"/>
    <p:sldMasterId id="2147483684" r:id="rId13"/>
    <p:sldMasterId id="2147483706" r:id="rId14"/>
    <p:sldMasterId id="2147483711" r:id="rId15"/>
    <p:sldMasterId id="2147483672" r:id="rId16"/>
    <p:sldMasterId id="2147483716" r:id="rId17"/>
    <p:sldMasterId id="2147483720" r:id="rId18"/>
  </p:sldMasterIdLst>
  <p:notesMasterIdLst>
    <p:notesMasterId r:id="rId22"/>
  </p:notesMasterIdLst>
  <p:handoutMasterIdLst>
    <p:handoutMasterId r:id="rId23"/>
  </p:handoutMasterIdLst>
  <p:sldIdLst>
    <p:sldId id="256" r:id="rId19"/>
    <p:sldId id="257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102" d="100"/>
          <a:sy n="102" d="100"/>
        </p:scale>
        <p:origin x="192" y="672"/>
      </p:cViewPr>
      <p:guideLst>
        <p:guide orient="horz" pos="2160"/>
        <p:guide pos="38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F862-694B-E74D-BFBE-60FBA9F6EC5B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97BF-91E9-9448-9FE6-590085B4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09FC-A241-2544-97D8-50942BB5A13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99AE-4306-F649-A89C-92935A52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1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utler Cover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92433" y="3742201"/>
            <a:ext cx="700713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37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utler Watermar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B376-DE33-294F-DCC6-6A97FB5A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74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utler Watermar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486960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5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utler Watermark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489431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489431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52E4C9-106E-9C45-7D47-FD1C901C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75E394-C6E8-17ED-5CF7-227136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3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utler Watermark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24099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24215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F33141-977A-D4DB-BBD9-6C107DC5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BB0D5C-0DEA-CB32-ECEA-CEEDEAE9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6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utler Watermar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B376-DE33-294F-DCC6-6A97FB5A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0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utler Watermar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486960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28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utler Watermark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489431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489431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52E4C9-106E-9C45-7D47-FD1C901C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75E394-C6E8-17ED-5CF7-227136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utler Watermark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24099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24215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F33141-977A-D4DB-BBD9-6C107DC5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BB0D5C-0DEA-CB32-ECEA-CEEDEAE9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95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utler Watermar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B376-DE33-294F-DCC6-6A97FB5A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8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476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utler Watermar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486960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1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utler Cover-Center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59736" y="3766916"/>
            <a:ext cx="8872525" cy="1212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318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utler Watermark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489431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4894319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52E4C9-106E-9C45-7D47-FD1C901C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75E394-C6E8-17ED-5CF7-227136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16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utler Watermark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24099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24215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F33141-977A-D4DB-BBD9-6C107DC5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4487" y="6146426"/>
            <a:ext cx="1407913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latin typeface="Helvetica"/>
                <a:cs typeface="Helvetica"/>
              </a:defRPr>
            </a:lvl1pPr>
          </a:lstStyle>
          <a:p>
            <a:fld id="{28C411A1-7134-1F4B-A1D7-6BD1DD412DD1}" type="datetime1">
              <a:rPr lang="en-US" smtClean="0"/>
              <a:pPr/>
              <a:t>8/17/23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BB0D5C-0DEA-CB32-ECEA-CEEDEAE9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4642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9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utler Basic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0125"/>
            <a:ext cx="10972800" cy="3963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140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48078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29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utler Basic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4881962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4881962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D5210EE-5B4A-85BB-D24D-C1BAED71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2140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93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utler Basic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2039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20507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2CB950B-A068-EC27-B2B9-6C42D28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2140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Butler Basic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140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098708"/>
            <a:ext cx="10972800" cy="480782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325BD2-3988-A936-2BFA-179D8D974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948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Butler Basic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8708"/>
            <a:ext cx="5384800" cy="4881962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8708"/>
            <a:ext cx="5384800" cy="4881962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D5210EE-5B4A-85BB-D24D-C1BAED71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2140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15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Butler Basic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099912"/>
            <a:ext cx="53869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39675"/>
            <a:ext cx="5386917" cy="42039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098708"/>
            <a:ext cx="538903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38471"/>
            <a:ext cx="5389033" cy="420507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2CB950B-A068-EC27-B2B9-6C42D28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2140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7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utler Cover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92433" y="3742201"/>
            <a:ext cx="700713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18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Butler Cover-Ceneter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8395" y="3742201"/>
            <a:ext cx="9255210" cy="12622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079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utler Cover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92433" y="3742201"/>
            <a:ext cx="700713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4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utler Cover-Center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3359" y="3742201"/>
            <a:ext cx="9385281" cy="1274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54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utler Cover-Center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3359" y="3742201"/>
            <a:ext cx="9385281" cy="1274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33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utler Cover-Center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3359" y="3742201"/>
            <a:ext cx="9385281" cy="1274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64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utler Cover-Center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96155" y="1976396"/>
            <a:ext cx="7999689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3359" y="3742201"/>
            <a:ext cx="9385281" cy="12746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09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2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jp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9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6" r:id="rId2"/>
    <p:sldLayoutId id="2147483690" r:id="rId3"/>
    <p:sldLayoutId id="214748368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7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4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306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60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1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9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2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458D-CB28-B5F5-6AFF-05500BA55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EEA3F-C22F-2A56-C3B5-C2AD0EC00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91BA-CEF0-A930-38FB-78066D1F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1202AA-0191-E31F-9B53-842DE0B4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7D844-2CF7-66C5-70AE-41F188BF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79105"/>
      </p:ext>
    </p:extLst>
  </p:cSld>
  <p:clrMapOvr>
    <a:masterClrMapping/>
  </p:clrMapOvr>
</p:sld>
</file>

<file path=ppt/theme/theme1.xml><?xml version="1.0" encoding="utf-8"?>
<a:theme xmlns:a="http://schemas.openxmlformats.org/drawingml/2006/main" name="01_Butler Cover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04_Butler Watermark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05_Butler Watermark_02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06_Butler Watermark_03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07_Butler Basic_01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08_Butler Basic_02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09_Butler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1_Butler Cover-Centered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02_Butler Cover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02_Butler Cover-Centered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03_Butler Cover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03_Butler Cover-Centered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Butler Texture Cover-1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Butler Texture Cover-2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Butler Texture Cover-3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85000" lnSpcReduction="10000"/>
      </a:bodyPr>
      <a:lstStyle>
        <a:defPPr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D0A680E1EE944B827E0864D007960" ma:contentTypeVersion="13" ma:contentTypeDescription="Create a new document." ma:contentTypeScope="" ma:versionID="f991e4182a492b766ffb2052aaf455a8">
  <xsd:schema xmlns:xsd="http://www.w3.org/2001/XMLSchema" xmlns:xs="http://www.w3.org/2001/XMLSchema" xmlns:p="http://schemas.microsoft.com/office/2006/metadata/properties" xmlns:ns2="824f8934-9ae1-4c0a-87b5-28331927a78e" xmlns:ns3="9a3ac6c0-b277-4783-b950-d3d97301c27d" targetNamespace="http://schemas.microsoft.com/office/2006/metadata/properties" ma:root="true" ma:fieldsID="48b6cb1aae429c622129f87fa1a38373" ns2:_="" ns3:_="">
    <xsd:import namespace="824f8934-9ae1-4c0a-87b5-28331927a78e"/>
    <xsd:import namespace="9a3ac6c0-b277-4783-b950-d3d97301c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f8934-9ae1-4c0a-87b5-28331927a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ac6c0-b277-4783-b950-d3d97301c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829837-71D2-4F91-ABB6-EE12F0B54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6F67A-C421-466D-BCEC-26FC39C3DC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D3FBF3-ABA8-4A95-8C5B-B71297C07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4f8934-9ae1-4c0a-87b5-28331927a78e"/>
    <ds:schemaRef ds:uri="9a3ac6c0-b277-4783-b950-d3d97301c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01_Butler Cover</vt:lpstr>
      <vt:lpstr>01_Butler Cover-Centered</vt:lpstr>
      <vt:lpstr>02_Butler Cover</vt:lpstr>
      <vt:lpstr>02_Butler Cover-Centered</vt:lpstr>
      <vt:lpstr>03_Butler Cover</vt:lpstr>
      <vt:lpstr>03_Butler Cover-Centered</vt:lpstr>
      <vt:lpstr>6_Butler Texture Cover-1</vt:lpstr>
      <vt:lpstr>7_Butler Texture Cover-2</vt:lpstr>
      <vt:lpstr>8_Butler Texture Cover-3</vt:lpstr>
      <vt:lpstr>04_Butler Watermark</vt:lpstr>
      <vt:lpstr>05_Butler Watermark_02</vt:lpstr>
      <vt:lpstr>06_Butler Watermark_03</vt:lpstr>
      <vt:lpstr>07_Butler Basic_01</vt:lpstr>
      <vt:lpstr>08_Butler Basic_02</vt:lpstr>
      <vt:lpstr>09_Butler Closing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Orlowski, Katie</dc:creator>
  <cp:lastModifiedBy>Downham, David</cp:lastModifiedBy>
  <cp:revision>36</cp:revision>
  <cp:lastPrinted>2015-08-31T18:44:18Z</cp:lastPrinted>
  <dcterms:created xsi:type="dcterms:W3CDTF">2015-03-02T15:38:05Z</dcterms:created>
  <dcterms:modified xsi:type="dcterms:W3CDTF">2023-08-17T15:27:39Z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0x010100B36D0A680E1EE944B827E0864D007960</vt:lpwstr>
  </property>
</Properties>
</file>