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905537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811075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716612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622150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527687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433225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338762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244299" algn="l" defTabSz="905537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832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0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11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1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22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2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33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3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244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24786" y="966263"/>
            <a:ext cx="4196557" cy="2059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2418" y="966263"/>
            <a:ext cx="12462828" cy="2059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2"/>
            <a:ext cx="6606540" cy="22002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0553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81107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1661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221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2768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3322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33876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24429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2420" y="5632243"/>
            <a:ext cx="8329692" cy="15932784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91651" y="5632243"/>
            <a:ext cx="8329692" cy="15932784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3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1" y="2251503"/>
            <a:ext cx="3434160" cy="938317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5537" indent="0">
              <a:buNone/>
              <a:defRPr sz="4000" b="1"/>
            </a:lvl2pPr>
            <a:lvl3pPr marL="1811075" indent="0">
              <a:buNone/>
              <a:defRPr sz="3500" b="1"/>
            </a:lvl3pPr>
            <a:lvl4pPr marL="2716612" indent="0">
              <a:buNone/>
              <a:defRPr sz="3200" b="1"/>
            </a:lvl4pPr>
            <a:lvl5pPr marL="3622150" indent="0">
              <a:buNone/>
              <a:defRPr sz="3200" b="1"/>
            </a:lvl5pPr>
            <a:lvl6pPr marL="4527687" indent="0">
              <a:buNone/>
              <a:defRPr sz="3200" b="1"/>
            </a:lvl6pPr>
            <a:lvl7pPr marL="5433225" indent="0">
              <a:buNone/>
              <a:defRPr sz="3200" b="1"/>
            </a:lvl7pPr>
            <a:lvl8pPr marL="6338762" indent="0">
              <a:buNone/>
              <a:defRPr sz="3200" b="1"/>
            </a:lvl8pPr>
            <a:lvl9pPr marL="7244299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1" y="3189818"/>
            <a:ext cx="3434160" cy="5795223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503"/>
            <a:ext cx="3435509" cy="938317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5537" indent="0">
              <a:buNone/>
              <a:defRPr sz="4000" b="1"/>
            </a:lvl2pPr>
            <a:lvl3pPr marL="1811075" indent="0">
              <a:buNone/>
              <a:defRPr sz="3500" b="1"/>
            </a:lvl3pPr>
            <a:lvl4pPr marL="2716612" indent="0">
              <a:buNone/>
              <a:defRPr sz="3200" b="1"/>
            </a:lvl4pPr>
            <a:lvl5pPr marL="3622150" indent="0">
              <a:buNone/>
              <a:defRPr sz="3200" b="1"/>
            </a:lvl5pPr>
            <a:lvl6pPr marL="4527687" indent="0">
              <a:buNone/>
              <a:defRPr sz="3200" b="1"/>
            </a:lvl6pPr>
            <a:lvl7pPr marL="5433225" indent="0">
              <a:buNone/>
              <a:defRPr sz="3200" b="1"/>
            </a:lvl7pPr>
            <a:lvl8pPr marL="6338762" indent="0">
              <a:buNone/>
              <a:defRPr sz="3200" b="1"/>
            </a:lvl8pPr>
            <a:lvl9pPr marL="7244299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8"/>
            <a:ext cx="3435509" cy="5795223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7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6"/>
            <a:ext cx="4344988" cy="858456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6"/>
            <a:ext cx="2557066" cy="6880226"/>
          </a:xfrm>
        </p:spPr>
        <p:txBody>
          <a:bodyPr/>
          <a:lstStyle>
            <a:lvl1pPr marL="0" indent="0">
              <a:buNone/>
              <a:defRPr sz="2800"/>
            </a:lvl1pPr>
            <a:lvl2pPr marL="905537" indent="0">
              <a:buNone/>
              <a:defRPr sz="2400"/>
            </a:lvl2pPr>
            <a:lvl3pPr marL="1811075" indent="0">
              <a:buNone/>
              <a:defRPr sz="2000"/>
            </a:lvl3pPr>
            <a:lvl4pPr marL="2716612" indent="0">
              <a:buNone/>
              <a:defRPr sz="1800"/>
            </a:lvl4pPr>
            <a:lvl5pPr marL="3622150" indent="0">
              <a:buNone/>
              <a:defRPr sz="1800"/>
            </a:lvl5pPr>
            <a:lvl6pPr marL="4527687" indent="0">
              <a:buNone/>
              <a:defRPr sz="1800"/>
            </a:lvl6pPr>
            <a:lvl7pPr marL="5433225" indent="0">
              <a:buNone/>
              <a:defRPr sz="1800"/>
            </a:lvl7pPr>
            <a:lvl8pPr marL="6338762" indent="0">
              <a:buNone/>
              <a:defRPr sz="1800"/>
            </a:lvl8pPr>
            <a:lvl9pPr marL="7244299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3"/>
            <a:ext cx="4663440" cy="83121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6400"/>
            </a:lvl1pPr>
            <a:lvl2pPr marL="905537" indent="0">
              <a:buNone/>
              <a:defRPr sz="5500"/>
            </a:lvl2pPr>
            <a:lvl3pPr marL="1811075" indent="0">
              <a:buNone/>
              <a:defRPr sz="4800"/>
            </a:lvl3pPr>
            <a:lvl4pPr marL="2716612" indent="0">
              <a:buNone/>
              <a:defRPr sz="4000"/>
            </a:lvl4pPr>
            <a:lvl5pPr marL="3622150" indent="0">
              <a:buNone/>
              <a:defRPr sz="4000"/>
            </a:lvl5pPr>
            <a:lvl6pPr marL="4527687" indent="0">
              <a:buNone/>
              <a:defRPr sz="4000"/>
            </a:lvl6pPr>
            <a:lvl7pPr marL="5433225" indent="0">
              <a:buNone/>
              <a:defRPr sz="4000"/>
            </a:lvl7pPr>
            <a:lvl8pPr marL="6338762" indent="0">
              <a:buNone/>
              <a:defRPr sz="4000"/>
            </a:lvl8pPr>
            <a:lvl9pPr marL="7244299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9"/>
            <a:ext cx="4663440" cy="1180464"/>
          </a:xfrm>
        </p:spPr>
        <p:txBody>
          <a:bodyPr/>
          <a:lstStyle>
            <a:lvl1pPr marL="0" indent="0">
              <a:buNone/>
              <a:defRPr sz="2800"/>
            </a:lvl1pPr>
            <a:lvl2pPr marL="905537" indent="0">
              <a:buNone/>
              <a:defRPr sz="2400"/>
            </a:lvl2pPr>
            <a:lvl3pPr marL="1811075" indent="0">
              <a:buNone/>
              <a:defRPr sz="2000"/>
            </a:lvl3pPr>
            <a:lvl4pPr marL="2716612" indent="0">
              <a:buNone/>
              <a:defRPr sz="1800"/>
            </a:lvl4pPr>
            <a:lvl5pPr marL="3622150" indent="0">
              <a:buNone/>
              <a:defRPr sz="1800"/>
            </a:lvl5pPr>
            <a:lvl6pPr marL="4527687" indent="0">
              <a:buNone/>
              <a:defRPr sz="1800"/>
            </a:lvl6pPr>
            <a:lvl7pPr marL="5433225" indent="0">
              <a:buNone/>
              <a:defRPr sz="1800"/>
            </a:lvl7pPr>
            <a:lvl8pPr marL="6338762" indent="0">
              <a:buNone/>
              <a:defRPr sz="1800"/>
            </a:lvl8pPr>
            <a:lvl9pPr marL="7244299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3"/>
            <a:ext cx="6995160" cy="1676400"/>
          </a:xfrm>
          <a:prstGeom prst="rect">
            <a:avLst/>
          </a:prstGeom>
        </p:spPr>
        <p:txBody>
          <a:bodyPr vert="horz" lIns="181108" tIns="90553" rIns="181108" bIns="90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181108" tIns="90553" rIns="181108" bIns="90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81108" tIns="90553" rIns="181108" bIns="90553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81108" tIns="90553" rIns="181108" bIns="90553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81108" tIns="90553" rIns="181108" bIns="90553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5537" rtl="0" eaLnBrk="1" latinLnBrk="0" hangingPunct="1">
        <a:spcBef>
          <a:spcPct val="0"/>
        </a:spcBef>
        <a:buNone/>
        <a:defRPr sz="8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9153" indent="-679153" algn="l" defTabSz="905537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71499" indent="-565961" algn="l" defTabSz="905537" rtl="0" eaLnBrk="1" latinLnBrk="0" hangingPunct="1">
        <a:spcBef>
          <a:spcPct val="20000"/>
        </a:spcBef>
        <a:buFont typeface="Arial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263844" indent="-452769" algn="l" defTabSz="905537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69381" indent="-452769" algn="l" defTabSz="905537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4918" indent="-452769" algn="l" defTabSz="905537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980456" indent="-452769" algn="l" defTabSz="905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885994" indent="-452769" algn="l" defTabSz="905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791532" indent="-452769" algn="l" defTabSz="905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697069" indent="-452769" algn="l" defTabSz="905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905537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1075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716612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22150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527687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433225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338762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244299" algn="l" defTabSz="905537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803707"/>
            <a:ext cx="6606540" cy="6919676"/>
          </a:xfrm>
        </p:spPr>
        <p:txBody>
          <a:bodyPr>
            <a:normAutofit/>
          </a:bodyPr>
          <a:lstStyle/>
          <a:p>
            <a:endParaRPr lang="en-US" sz="11600" b="1" dirty="0">
              <a:solidFill>
                <a:srgbClr val="FFFFFE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508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utler">
      <a:dk1>
        <a:srgbClr val="050219"/>
      </a:dk1>
      <a:lt1>
        <a:srgbClr val="FFFFFE"/>
      </a:lt1>
      <a:dk2>
        <a:srgbClr val="141313"/>
      </a:dk2>
      <a:lt2>
        <a:srgbClr val="D1E3CF"/>
      </a:lt2>
      <a:accent1>
        <a:srgbClr val="008EC8"/>
      </a:accent1>
      <a:accent2>
        <a:srgbClr val="D1E3CF"/>
      </a:accent2>
      <a:accent3>
        <a:srgbClr val="D11960"/>
      </a:accent3>
      <a:accent4>
        <a:srgbClr val="E7E533"/>
      </a:accent4>
      <a:accent5>
        <a:srgbClr val="5CB174"/>
      </a:accent5>
      <a:accent6>
        <a:srgbClr val="EEA420"/>
      </a:accent6>
      <a:hlink>
        <a:srgbClr val="050219"/>
      </a:hlink>
      <a:folHlink>
        <a:srgbClr val="05021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Orlowski, Katie</dc:creator>
  <cp:lastModifiedBy>Orlowski, Katie</cp:lastModifiedBy>
  <cp:revision>13</cp:revision>
  <dcterms:created xsi:type="dcterms:W3CDTF">2014-11-13T19:56:39Z</dcterms:created>
  <dcterms:modified xsi:type="dcterms:W3CDTF">2015-10-07T21:04:55Z</dcterms:modified>
</cp:coreProperties>
</file>