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21945600" cy="16459200"/>
  <p:notesSz cx="6858000" cy="9144000"/>
  <p:defaultTextStyle>
    <a:defPPr>
      <a:defRPr lang="en-US"/>
    </a:defPPr>
    <a:lvl1pPr marL="0" algn="l" defTabSz="109728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97280" algn="l" defTabSz="109728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94560" algn="l" defTabSz="109728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91840" algn="l" defTabSz="109728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89120" algn="l" defTabSz="109728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86400" algn="l" defTabSz="109728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83680" algn="l" defTabSz="109728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80960" algn="l" defTabSz="109728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778240" algn="l" defTabSz="109728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-160" y="-624"/>
      </p:cViewPr>
      <p:guideLst>
        <p:guide orient="horz" pos="5184"/>
        <p:guide pos="69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5113021"/>
            <a:ext cx="18653760" cy="35280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91840" y="9326880"/>
            <a:ext cx="15361920" cy="42062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97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91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86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80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9B8D8-6AEF-4842-84CC-B5C4A65C0E0C}" type="datetimeFigureOut">
              <a:rPr lang="en-US" smtClean="0"/>
              <a:t>10/7/15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67379-2C3E-3141-AE4D-875737AE6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6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9B8D8-6AEF-4842-84CC-B5C4A65C0E0C}" type="datetimeFigureOut">
              <a:rPr lang="en-US" smtClean="0"/>
              <a:t>10/7/15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67379-2C3E-3141-AE4D-875737AE6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292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87632" y="1581151"/>
            <a:ext cx="11849100" cy="3370706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32711" y="1581151"/>
            <a:ext cx="35189160" cy="3370706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9B8D8-6AEF-4842-84CC-B5C4A65C0E0C}" type="datetimeFigureOut">
              <a:rPr lang="en-US" smtClean="0"/>
              <a:t>10/7/15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67379-2C3E-3141-AE4D-875737AE6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855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9B8D8-6AEF-4842-84CC-B5C4A65C0E0C}" type="datetimeFigureOut">
              <a:rPr lang="en-US" smtClean="0"/>
              <a:t>10/7/15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67379-2C3E-3141-AE4D-875737AE6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585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3551" y="10576561"/>
            <a:ext cx="18653760" cy="3268980"/>
          </a:xfrm>
        </p:spPr>
        <p:txBody>
          <a:bodyPr anchor="t"/>
          <a:lstStyle>
            <a:lvl1pPr algn="l">
              <a:defRPr sz="9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3551" y="6976112"/>
            <a:ext cx="18653760" cy="3600449"/>
          </a:xfr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9728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9B8D8-6AEF-4842-84CC-B5C4A65C0E0C}" type="datetimeFigureOut">
              <a:rPr lang="en-US" smtClean="0"/>
              <a:t>10/7/15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67379-2C3E-3141-AE4D-875737AE6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897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32712" y="9216391"/>
            <a:ext cx="23519129" cy="26071829"/>
          </a:xfrm>
        </p:spPr>
        <p:txBody>
          <a:bodyPr/>
          <a:lstStyle>
            <a:lvl1pPr>
              <a:defRPr sz="6700"/>
            </a:lvl1pPr>
            <a:lvl2pPr>
              <a:defRPr sz="58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517600" y="9216391"/>
            <a:ext cx="23519131" cy="26071829"/>
          </a:xfrm>
        </p:spPr>
        <p:txBody>
          <a:bodyPr/>
          <a:lstStyle>
            <a:lvl1pPr>
              <a:defRPr sz="6700"/>
            </a:lvl1pPr>
            <a:lvl2pPr>
              <a:defRPr sz="58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9B8D8-6AEF-4842-84CC-B5C4A65C0E0C}" type="datetimeFigureOut">
              <a:rPr lang="en-US" smtClean="0"/>
              <a:t>10/7/15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67379-2C3E-3141-AE4D-875737AE6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866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659131"/>
            <a:ext cx="19751040" cy="2743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3684271"/>
            <a:ext cx="9696451" cy="1535429"/>
          </a:xfrm>
        </p:spPr>
        <p:txBody>
          <a:bodyPr anchor="b"/>
          <a:lstStyle>
            <a:lvl1pPr marL="0" indent="0">
              <a:buNone/>
              <a:defRPr sz="580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00" b="1"/>
            </a:lvl3pPr>
            <a:lvl4pPr marL="3291840" indent="0">
              <a:buNone/>
              <a:defRPr sz="3800" b="1"/>
            </a:lvl4pPr>
            <a:lvl5pPr marL="4389120" indent="0">
              <a:buNone/>
              <a:defRPr sz="3800" b="1"/>
            </a:lvl5pPr>
            <a:lvl6pPr marL="5486400" indent="0">
              <a:buNone/>
              <a:defRPr sz="3800" b="1"/>
            </a:lvl6pPr>
            <a:lvl7pPr marL="6583680" indent="0">
              <a:buNone/>
              <a:defRPr sz="3800" b="1"/>
            </a:lvl7pPr>
            <a:lvl8pPr marL="7680960" indent="0">
              <a:buNone/>
              <a:defRPr sz="3800" b="1"/>
            </a:lvl8pPr>
            <a:lvl9pPr marL="8778240" indent="0">
              <a:buNone/>
              <a:defRPr sz="3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5219700"/>
            <a:ext cx="9696451" cy="9483091"/>
          </a:xfrm>
        </p:spPr>
        <p:txBody>
          <a:bodyPr/>
          <a:lstStyle>
            <a:lvl1pPr>
              <a:defRPr sz="58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48061" y="3684271"/>
            <a:ext cx="9700260" cy="1535429"/>
          </a:xfrm>
        </p:spPr>
        <p:txBody>
          <a:bodyPr anchor="b"/>
          <a:lstStyle>
            <a:lvl1pPr marL="0" indent="0">
              <a:buNone/>
              <a:defRPr sz="580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00" b="1"/>
            </a:lvl3pPr>
            <a:lvl4pPr marL="3291840" indent="0">
              <a:buNone/>
              <a:defRPr sz="3800" b="1"/>
            </a:lvl4pPr>
            <a:lvl5pPr marL="4389120" indent="0">
              <a:buNone/>
              <a:defRPr sz="3800" b="1"/>
            </a:lvl5pPr>
            <a:lvl6pPr marL="5486400" indent="0">
              <a:buNone/>
              <a:defRPr sz="3800" b="1"/>
            </a:lvl6pPr>
            <a:lvl7pPr marL="6583680" indent="0">
              <a:buNone/>
              <a:defRPr sz="3800" b="1"/>
            </a:lvl7pPr>
            <a:lvl8pPr marL="7680960" indent="0">
              <a:buNone/>
              <a:defRPr sz="3800" b="1"/>
            </a:lvl8pPr>
            <a:lvl9pPr marL="8778240" indent="0">
              <a:buNone/>
              <a:defRPr sz="3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48061" y="5219700"/>
            <a:ext cx="9700260" cy="9483091"/>
          </a:xfrm>
        </p:spPr>
        <p:txBody>
          <a:bodyPr/>
          <a:lstStyle>
            <a:lvl1pPr>
              <a:defRPr sz="58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9B8D8-6AEF-4842-84CC-B5C4A65C0E0C}" type="datetimeFigureOut">
              <a:rPr lang="en-US" smtClean="0"/>
              <a:t>10/7/15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67379-2C3E-3141-AE4D-875737AE6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477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9B8D8-6AEF-4842-84CC-B5C4A65C0E0C}" type="datetimeFigureOut">
              <a:rPr lang="en-US" smtClean="0"/>
              <a:t>10/7/15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67379-2C3E-3141-AE4D-875737AE6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501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9B8D8-6AEF-4842-84CC-B5C4A65C0E0C}" type="datetimeFigureOut">
              <a:rPr lang="en-US" smtClean="0"/>
              <a:t>10/7/15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67379-2C3E-3141-AE4D-875737AE6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076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1" y="655320"/>
            <a:ext cx="7219951" cy="2788920"/>
          </a:xfr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80120" y="655321"/>
            <a:ext cx="12268200" cy="14047471"/>
          </a:xfrm>
        </p:spPr>
        <p:txBody>
          <a:bodyPr/>
          <a:lstStyle>
            <a:lvl1pPr>
              <a:defRPr sz="7700"/>
            </a:lvl1pPr>
            <a:lvl2pPr>
              <a:defRPr sz="6700"/>
            </a:lvl2pPr>
            <a:lvl3pPr>
              <a:defRPr sz="58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1" y="3444241"/>
            <a:ext cx="7219951" cy="11258551"/>
          </a:xfrm>
        </p:spPr>
        <p:txBody>
          <a:bodyPr/>
          <a:lstStyle>
            <a:lvl1pPr marL="0" indent="0">
              <a:buNone/>
              <a:defRPr sz="3400"/>
            </a:lvl1pPr>
            <a:lvl2pPr marL="1097280" indent="0">
              <a:buNone/>
              <a:defRPr sz="2900"/>
            </a:lvl2pPr>
            <a:lvl3pPr marL="2194560" indent="0">
              <a:buNone/>
              <a:defRPr sz="2400"/>
            </a:lvl3pPr>
            <a:lvl4pPr marL="3291840" indent="0">
              <a:buNone/>
              <a:defRPr sz="2200"/>
            </a:lvl4pPr>
            <a:lvl5pPr marL="4389120" indent="0">
              <a:buNone/>
              <a:defRPr sz="2200"/>
            </a:lvl5pPr>
            <a:lvl6pPr marL="5486400" indent="0">
              <a:buNone/>
              <a:defRPr sz="2200"/>
            </a:lvl6pPr>
            <a:lvl7pPr marL="6583680" indent="0">
              <a:buNone/>
              <a:defRPr sz="2200"/>
            </a:lvl7pPr>
            <a:lvl8pPr marL="7680960" indent="0">
              <a:buNone/>
              <a:defRPr sz="2200"/>
            </a:lvl8pPr>
            <a:lvl9pPr marL="8778240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9B8D8-6AEF-4842-84CC-B5C4A65C0E0C}" type="datetimeFigureOut">
              <a:rPr lang="en-US" smtClean="0"/>
              <a:t>10/7/15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67379-2C3E-3141-AE4D-875737AE6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642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1491" y="11521440"/>
            <a:ext cx="13167360" cy="1360171"/>
          </a:xfr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01491" y="1470660"/>
            <a:ext cx="13167360" cy="9875520"/>
          </a:xfrm>
        </p:spPr>
        <p:txBody>
          <a:bodyPr/>
          <a:lstStyle>
            <a:lvl1pPr marL="0" indent="0">
              <a:buNone/>
              <a:defRPr sz="7700"/>
            </a:lvl1pPr>
            <a:lvl2pPr marL="1097280" indent="0">
              <a:buNone/>
              <a:defRPr sz="6700"/>
            </a:lvl2pPr>
            <a:lvl3pPr marL="2194560" indent="0">
              <a:buNone/>
              <a:defRPr sz="580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1491" y="12881611"/>
            <a:ext cx="13167360" cy="1931669"/>
          </a:xfrm>
        </p:spPr>
        <p:txBody>
          <a:bodyPr/>
          <a:lstStyle>
            <a:lvl1pPr marL="0" indent="0">
              <a:buNone/>
              <a:defRPr sz="3400"/>
            </a:lvl1pPr>
            <a:lvl2pPr marL="1097280" indent="0">
              <a:buNone/>
              <a:defRPr sz="2900"/>
            </a:lvl2pPr>
            <a:lvl3pPr marL="2194560" indent="0">
              <a:buNone/>
              <a:defRPr sz="2400"/>
            </a:lvl3pPr>
            <a:lvl4pPr marL="3291840" indent="0">
              <a:buNone/>
              <a:defRPr sz="2200"/>
            </a:lvl4pPr>
            <a:lvl5pPr marL="4389120" indent="0">
              <a:buNone/>
              <a:defRPr sz="2200"/>
            </a:lvl5pPr>
            <a:lvl6pPr marL="5486400" indent="0">
              <a:buNone/>
              <a:defRPr sz="2200"/>
            </a:lvl6pPr>
            <a:lvl7pPr marL="6583680" indent="0">
              <a:buNone/>
              <a:defRPr sz="2200"/>
            </a:lvl7pPr>
            <a:lvl8pPr marL="7680960" indent="0">
              <a:buNone/>
              <a:defRPr sz="2200"/>
            </a:lvl8pPr>
            <a:lvl9pPr marL="8778240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9B8D8-6AEF-4842-84CC-B5C4A65C0E0C}" type="datetimeFigureOut">
              <a:rPr lang="en-US" smtClean="0"/>
              <a:t>10/7/15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67379-2C3E-3141-AE4D-875737AE6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612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659131"/>
            <a:ext cx="19751040" cy="2743200"/>
          </a:xfrm>
          <a:prstGeom prst="rect">
            <a:avLst/>
          </a:prstGeom>
        </p:spPr>
        <p:txBody>
          <a:bodyPr vert="horz" lIns="219456" tIns="109728" rIns="219456" bIns="10972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3840481"/>
            <a:ext cx="19751040" cy="10862311"/>
          </a:xfrm>
          <a:prstGeom prst="rect">
            <a:avLst/>
          </a:prstGeom>
        </p:spPr>
        <p:txBody>
          <a:bodyPr vert="horz" lIns="219456" tIns="109728" rIns="219456" bIns="10972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15255241"/>
            <a:ext cx="5120640" cy="876300"/>
          </a:xfrm>
          <a:prstGeom prst="rect">
            <a:avLst/>
          </a:prstGeom>
        </p:spPr>
        <p:txBody>
          <a:bodyPr vert="horz" lIns="219456" tIns="109728" rIns="219456" bIns="109728" rtlCol="0" anchor="ctr"/>
          <a:lstStyle>
            <a:lvl1pPr algn="l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9B8D8-6AEF-4842-84CC-B5C4A65C0E0C}" type="datetimeFigureOut">
              <a:rPr lang="en-US" smtClean="0"/>
              <a:t>10/7/15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498080" y="15255241"/>
            <a:ext cx="6949440" cy="876300"/>
          </a:xfrm>
          <a:prstGeom prst="rect">
            <a:avLst/>
          </a:prstGeom>
        </p:spPr>
        <p:txBody>
          <a:bodyPr vert="horz" lIns="219456" tIns="109728" rIns="219456" bIns="109728" rtlCol="0" anchor="ctr"/>
          <a:lstStyle>
            <a:lvl1pPr algn="ctr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727680" y="15255241"/>
            <a:ext cx="5120640" cy="876300"/>
          </a:xfrm>
          <a:prstGeom prst="rect">
            <a:avLst/>
          </a:prstGeom>
        </p:spPr>
        <p:txBody>
          <a:bodyPr vert="horz" lIns="219456" tIns="109728" rIns="219456" bIns="109728" rtlCol="0" anchor="ctr"/>
          <a:lstStyle>
            <a:lvl1pPr algn="r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67379-2C3E-3141-AE4D-875737AE6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110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97280" rtl="0" eaLnBrk="1" latinLnBrk="0" hangingPunct="1">
        <a:spcBef>
          <a:spcPct val="0"/>
        </a:spcBef>
        <a:buNone/>
        <a:defRPr sz="10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1097280" rtl="0" eaLnBrk="1" latinLnBrk="0" hangingPunct="1">
        <a:spcBef>
          <a:spcPct val="20000"/>
        </a:spcBef>
        <a:buFont typeface="Arial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1pPr>
      <a:lvl2pPr marL="1783080" indent="-685800" algn="l" defTabSz="1097280" rtl="0" eaLnBrk="1" latinLnBrk="0" hangingPunct="1">
        <a:spcBef>
          <a:spcPct val="20000"/>
        </a:spcBef>
        <a:buFont typeface="Arial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1097280" rtl="0" eaLnBrk="1" latinLnBrk="0" hangingPunct="1">
        <a:spcBef>
          <a:spcPct val="20000"/>
        </a:spcBef>
        <a:buFont typeface="Arial"/>
        <a:buChar char="•"/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1097280" rtl="0" eaLnBrk="1" latinLnBrk="0" hangingPunct="1">
        <a:spcBef>
          <a:spcPct val="20000"/>
        </a:spcBef>
        <a:buFont typeface="Arial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1097280" rtl="0" eaLnBrk="1" latinLnBrk="0" hangingPunct="1">
        <a:spcBef>
          <a:spcPct val="20000"/>
        </a:spcBef>
        <a:buFont typeface="Arial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1097280" rtl="0" eaLnBrk="1" latinLnBrk="0" hangingPunct="1">
        <a:spcBef>
          <a:spcPct val="20000"/>
        </a:spcBef>
        <a:buFont typeface="Arial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1097280" rtl="0" eaLnBrk="1" latinLnBrk="0" hangingPunct="1">
        <a:spcBef>
          <a:spcPct val="20000"/>
        </a:spcBef>
        <a:buFont typeface="Arial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1097280" rtl="0" eaLnBrk="1" latinLnBrk="0" hangingPunct="1">
        <a:spcBef>
          <a:spcPct val="20000"/>
        </a:spcBef>
        <a:buFont typeface="Arial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1097280" rtl="0" eaLnBrk="1" latinLnBrk="0" hangingPunct="1">
        <a:spcBef>
          <a:spcPct val="20000"/>
        </a:spcBef>
        <a:buFont typeface="Arial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109728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109728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109728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109728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109728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109728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109728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109728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2951521"/>
            <a:ext cx="18653760" cy="11323106"/>
          </a:xfrm>
        </p:spPr>
        <p:txBody>
          <a:bodyPr>
            <a:normAutofit/>
          </a:bodyPr>
          <a:lstStyle/>
          <a:p>
            <a:endParaRPr lang="en-US" sz="25000" b="1" dirty="0">
              <a:solidFill>
                <a:srgbClr val="FFFFFE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405083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utler">
      <a:dk1>
        <a:srgbClr val="050219"/>
      </a:dk1>
      <a:lt1>
        <a:srgbClr val="FFFFFE"/>
      </a:lt1>
      <a:dk2>
        <a:srgbClr val="141313"/>
      </a:dk2>
      <a:lt2>
        <a:srgbClr val="D1E3CF"/>
      </a:lt2>
      <a:accent1>
        <a:srgbClr val="008EC8"/>
      </a:accent1>
      <a:accent2>
        <a:srgbClr val="D1E3CF"/>
      </a:accent2>
      <a:accent3>
        <a:srgbClr val="D11960"/>
      </a:accent3>
      <a:accent4>
        <a:srgbClr val="E7E533"/>
      </a:accent4>
      <a:accent5>
        <a:srgbClr val="5CB174"/>
      </a:accent5>
      <a:accent6>
        <a:srgbClr val="EEA420"/>
      </a:accent6>
      <a:hlink>
        <a:srgbClr val="050219"/>
      </a:hlink>
      <a:folHlink>
        <a:srgbClr val="05021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Orlowski, Katie</dc:creator>
  <cp:lastModifiedBy>Orlowski, Katie</cp:lastModifiedBy>
  <cp:revision>6</cp:revision>
  <dcterms:created xsi:type="dcterms:W3CDTF">2014-11-13T19:56:39Z</dcterms:created>
  <dcterms:modified xsi:type="dcterms:W3CDTF">2015-10-07T21:06:53Z</dcterms:modified>
</cp:coreProperties>
</file>