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109728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" y="-624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87632" y="1581151"/>
            <a:ext cx="11849100" cy="337070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2711" y="1581151"/>
            <a:ext cx="35189160" cy="337070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2712" y="9216391"/>
            <a:ext cx="23519129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17600" y="9216391"/>
            <a:ext cx="23519131" cy="26071829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7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B8D8-6AEF-4842-84CC-B5C4A65C0E0C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7379-2C3E-3141-AE4D-875737AE6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951521"/>
            <a:ext cx="18653760" cy="11323106"/>
          </a:xfrm>
        </p:spPr>
        <p:txBody>
          <a:bodyPr>
            <a:normAutofit/>
          </a:bodyPr>
          <a:lstStyle/>
          <a:p>
            <a:endParaRPr lang="en-US" sz="25000" b="1" dirty="0">
              <a:solidFill>
                <a:srgbClr val="FFFFFE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508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utler">
      <a:dk1>
        <a:srgbClr val="050219"/>
      </a:dk1>
      <a:lt1>
        <a:srgbClr val="FFFFFE"/>
      </a:lt1>
      <a:dk2>
        <a:srgbClr val="141313"/>
      </a:dk2>
      <a:lt2>
        <a:srgbClr val="D1E3CF"/>
      </a:lt2>
      <a:accent1>
        <a:srgbClr val="008EC8"/>
      </a:accent1>
      <a:accent2>
        <a:srgbClr val="D1E3CF"/>
      </a:accent2>
      <a:accent3>
        <a:srgbClr val="D11960"/>
      </a:accent3>
      <a:accent4>
        <a:srgbClr val="E7E533"/>
      </a:accent4>
      <a:accent5>
        <a:srgbClr val="5CB174"/>
      </a:accent5>
      <a:accent6>
        <a:srgbClr val="EEA420"/>
      </a:accent6>
      <a:hlink>
        <a:srgbClr val="050219"/>
      </a:hlink>
      <a:folHlink>
        <a:srgbClr val="05021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Orlowski, Katie</dc:creator>
  <cp:lastModifiedBy>Orlowski, Katie</cp:lastModifiedBy>
  <cp:revision>6</cp:revision>
  <dcterms:created xsi:type="dcterms:W3CDTF">2014-11-13T19:56:39Z</dcterms:created>
  <dcterms:modified xsi:type="dcterms:W3CDTF">2015-10-07T21:06:53Z</dcterms:modified>
</cp:coreProperties>
</file>