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  <p:sldMasterId id="2147483676" r:id="rId8"/>
  </p:sldMasterIdLst>
  <p:notesMasterIdLst>
    <p:notesMasterId r:id="rId10"/>
  </p:notesMasterIdLst>
  <p:sldIdLst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el, Kruti" userId="c7c7c7e8-2b5c-42ff-8989-7d644f0fa662" providerId="ADAL" clId="{1331A840-4022-44CD-B1F9-EE7981598ABF}"/>
    <pc:docChg chg="custSel modSld">
      <pc:chgData name="Patel, Kruti" userId="c7c7c7e8-2b5c-42ff-8989-7d644f0fa662" providerId="ADAL" clId="{1331A840-4022-44CD-B1F9-EE7981598ABF}" dt="2022-10-06T17:50:51.680" v="142" actId="20577"/>
      <pc:docMkLst>
        <pc:docMk/>
      </pc:docMkLst>
      <pc:sldChg chg="modSp mod">
        <pc:chgData name="Patel, Kruti" userId="c7c7c7e8-2b5c-42ff-8989-7d644f0fa662" providerId="ADAL" clId="{1331A840-4022-44CD-B1F9-EE7981598ABF}" dt="2022-10-06T17:50:51.680" v="142" actId="20577"/>
        <pc:sldMkLst>
          <pc:docMk/>
          <pc:sldMk cId="2272091238" sldId="269"/>
        </pc:sldMkLst>
        <pc:spChg chg="mod">
          <ac:chgData name="Patel, Kruti" userId="c7c7c7e8-2b5c-42ff-8989-7d644f0fa662" providerId="ADAL" clId="{1331A840-4022-44CD-B1F9-EE7981598ABF}" dt="2022-10-06T17:50:46.743" v="127" actId="1076"/>
          <ac:spMkLst>
            <pc:docMk/>
            <pc:sldMk cId="2272091238" sldId="269"/>
            <ac:spMk id="2" creationId="{00000000-0000-0000-0000-000000000000}"/>
          </ac:spMkLst>
        </pc:spChg>
        <pc:graphicFrameChg chg="modGraphic">
          <ac:chgData name="Patel, Kruti" userId="c7c7c7e8-2b5c-42ff-8989-7d644f0fa662" providerId="ADAL" clId="{1331A840-4022-44CD-B1F9-EE7981598ABF}" dt="2022-10-06T17:50:51.680" v="142" actId="20577"/>
          <ac:graphicFrameMkLst>
            <pc:docMk/>
            <pc:sldMk cId="2272091238" sldId="269"/>
            <ac:graphicFrameMk id="7" creationId="{04F3AB26-7736-48E7-A39E-CD8E3A88EA4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AEA58-20E9-4DF9-86C6-372BB09AC00D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5508C-F725-4E9A-BA71-E997C78C6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45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94972-F1A4-CA4B-83FC-425D3D4416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44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73850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3429624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68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3603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2080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fld id="{55B0A22B-B631-8B45-B05C-10D82BCE1C99}" type="datetime1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20805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8896" y="6220805"/>
            <a:ext cx="3442208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82AE3374-EE90-794F-9E8A-914FB65215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098708"/>
            <a:ext cx="10972800" cy="5027456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Georgia"/>
                <a:cs typeface="Georgia"/>
              </a:defRPr>
            </a:lvl1pPr>
            <a:lvl2pPr>
              <a:defRPr b="0" i="0">
                <a:solidFill>
                  <a:schemeClr val="tx1"/>
                </a:solidFill>
                <a:latin typeface="Georgia"/>
                <a:cs typeface="Georgia"/>
              </a:defRPr>
            </a:lvl2pPr>
            <a:lvl3pPr>
              <a:defRPr b="0" i="0">
                <a:solidFill>
                  <a:schemeClr val="tx1"/>
                </a:solidFill>
                <a:latin typeface="Georgia"/>
                <a:cs typeface="Georgia"/>
              </a:defRPr>
            </a:lvl3pPr>
            <a:lvl4pPr>
              <a:defRPr b="0" i="0">
                <a:solidFill>
                  <a:schemeClr val="tx1"/>
                </a:solidFill>
                <a:latin typeface="Georgia"/>
                <a:cs typeface="Georgia"/>
              </a:defRPr>
            </a:lvl4pPr>
            <a:lvl5pPr>
              <a:defRPr b="0" i="0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81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98708"/>
            <a:ext cx="5384800" cy="502745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Georgia"/>
                <a:cs typeface="Georgia"/>
              </a:defRPr>
            </a:lvl1pPr>
            <a:lvl2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2pPr>
            <a:lvl3pPr>
              <a:defRPr sz="2000" b="0" i="0">
                <a:solidFill>
                  <a:schemeClr val="tx1"/>
                </a:solidFill>
                <a:latin typeface="Georgia"/>
                <a:cs typeface="Georgia"/>
              </a:defRPr>
            </a:lvl3pPr>
            <a:lvl4pPr>
              <a:defRPr sz="1800" b="0" i="0">
                <a:solidFill>
                  <a:schemeClr val="tx1"/>
                </a:solidFill>
                <a:latin typeface="Georgia"/>
                <a:cs typeface="Georgia"/>
              </a:defRPr>
            </a:lvl4pPr>
            <a:lvl5pPr>
              <a:defRPr sz="1800" b="0" i="0">
                <a:solidFill>
                  <a:schemeClr val="tx1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98708"/>
            <a:ext cx="5384800" cy="502745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Georgia"/>
                <a:cs typeface="Georgia"/>
              </a:defRPr>
            </a:lvl1pPr>
            <a:lvl2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2pPr>
            <a:lvl3pPr>
              <a:defRPr sz="2000" b="0" i="0">
                <a:solidFill>
                  <a:schemeClr val="tx1"/>
                </a:solidFill>
                <a:latin typeface="Georgia"/>
                <a:cs typeface="Georgia"/>
              </a:defRPr>
            </a:lvl3pPr>
            <a:lvl4pPr>
              <a:defRPr sz="1800" b="0" i="0">
                <a:solidFill>
                  <a:schemeClr val="tx1"/>
                </a:solidFill>
                <a:latin typeface="Georgia"/>
                <a:cs typeface="Georgia"/>
              </a:defRPr>
            </a:lvl4pPr>
            <a:lvl5pPr>
              <a:defRPr sz="1800" b="0" i="0">
                <a:solidFill>
                  <a:schemeClr val="tx1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3603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2080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fld id="{AA276D9F-7903-2642-9A5E-6B55D9B45A0D}" type="datetime1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20805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8896" y="6220805"/>
            <a:ext cx="3442208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82AE3374-EE90-794F-9E8A-914FB65215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46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099912"/>
            <a:ext cx="5386917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39675"/>
            <a:ext cx="5386917" cy="4386489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1pPr>
            <a:lvl2pPr>
              <a:defRPr sz="2000" b="0" i="0">
                <a:solidFill>
                  <a:schemeClr val="tx1"/>
                </a:solidFill>
                <a:latin typeface="Georgia"/>
                <a:cs typeface="Georgia"/>
              </a:defRPr>
            </a:lvl2pPr>
            <a:lvl3pPr>
              <a:defRPr sz="1800" b="0" i="0">
                <a:solidFill>
                  <a:schemeClr val="tx1"/>
                </a:solidFill>
                <a:latin typeface="Georgia"/>
                <a:cs typeface="Georgia"/>
              </a:defRPr>
            </a:lvl3pPr>
            <a:lvl4pPr>
              <a:defRPr sz="1600" b="0" i="0">
                <a:solidFill>
                  <a:schemeClr val="tx1"/>
                </a:solidFill>
                <a:latin typeface="Georgia"/>
                <a:cs typeface="Georgia"/>
              </a:defRPr>
            </a:lvl4pPr>
            <a:lvl5pPr>
              <a:defRPr sz="1600" b="0" i="0">
                <a:solidFill>
                  <a:schemeClr val="tx1"/>
                </a:solidFill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098708"/>
            <a:ext cx="5389033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38471"/>
            <a:ext cx="5389033" cy="4387693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1pPr>
            <a:lvl2pPr>
              <a:defRPr sz="2000" b="0" i="0">
                <a:solidFill>
                  <a:schemeClr val="tx1"/>
                </a:solidFill>
                <a:latin typeface="Georgia"/>
                <a:cs typeface="Georgia"/>
              </a:defRPr>
            </a:lvl2pPr>
            <a:lvl3pPr>
              <a:defRPr sz="1800" b="0" i="0">
                <a:solidFill>
                  <a:schemeClr val="tx1"/>
                </a:solidFill>
                <a:latin typeface="Georgia"/>
                <a:cs typeface="Georgia"/>
              </a:defRPr>
            </a:lvl3pPr>
            <a:lvl4pPr>
              <a:defRPr sz="1600" b="0" i="0">
                <a:solidFill>
                  <a:schemeClr val="tx1"/>
                </a:solidFill>
                <a:latin typeface="Georgia"/>
                <a:cs typeface="Georgia"/>
              </a:defRPr>
            </a:lvl4pPr>
            <a:lvl5pPr>
              <a:defRPr sz="1600" b="0" i="0">
                <a:solidFill>
                  <a:schemeClr val="tx1"/>
                </a:solidFill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3603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2080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fld id="{A677E3A1-10B3-534F-8D31-403865F8950D}" type="datetime1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20805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8896" y="6220805"/>
            <a:ext cx="3442208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82AE3374-EE90-794F-9E8A-914FB65215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5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88118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13294B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3443892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11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73850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3429624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6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88118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13294B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3443892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0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73850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3429624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15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88118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13294B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3443892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9360717" y="6220805"/>
            <a:ext cx="1407913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fld id="{28C411A1-7134-1F4B-A1D7-6BD1DD412DD1}" type="datetime1">
              <a:rPr lang="en-US" smtClean="0"/>
              <a:pPr/>
              <a:t>10/6/2022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20805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01809" y="6220805"/>
            <a:ext cx="979295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82AE3374-EE90-794F-9E8A-914FB65215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09600" y="1098708"/>
            <a:ext cx="10972800" cy="5027456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>
              <a:defRPr b="0" i="0">
                <a:solidFill>
                  <a:srgbClr val="13294B"/>
                </a:solidFill>
                <a:latin typeface="Georgia"/>
                <a:cs typeface="Georgia"/>
              </a:defRPr>
            </a:lvl2pPr>
            <a:lvl3pPr>
              <a:defRPr b="0" i="0">
                <a:solidFill>
                  <a:srgbClr val="13294B"/>
                </a:solidFill>
                <a:latin typeface="Georgia"/>
                <a:cs typeface="Georgia"/>
              </a:defRPr>
            </a:lvl3pPr>
            <a:lvl4pPr>
              <a:defRPr b="0" i="0">
                <a:solidFill>
                  <a:srgbClr val="13294B"/>
                </a:solidFill>
                <a:latin typeface="Georgia"/>
                <a:cs typeface="Georgia"/>
              </a:defRPr>
            </a:lvl4pPr>
            <a:lvl5pPr>
              <a:defRPr b="0" i="0">
                <a:solidFill>
                  <a:srgbClr val="13294B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3603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 i="0">
                <a:solidFill>
                  <a:srgbClr val="13294B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846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3603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 i="0">
                <a:solidFill>
                  <a:srgbClr val="13294B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98708"/>
            <a:ext cx="5384800" cy="502745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>
              <a:defRPr sz="2400" b="0" i="0">
                <a:solidFill>
                  <a:srgbClr val="13294B"/>
                </a:solidFill>
                <a:latin typeface="Georgia"/>
                <a:cs typeface="Georgia"/>
              </a:defRPr>
            </a:lvl2pPr>
            <a:lvl3pPr>
              <a:defRPr sz="2000" b="0" i="0">
                <a:solidFill>
                  <a:srgbClr val="13294B"/>
                </a:solidFill>
                <a:latin typeface="Georgia"/>
                <a:cs typeface="Georgia"/>
              </a:defRPr>
            </a:lvl3pPr>
            <a:lvl4pPr>
              <a:defRPr sz="1800" b="0" i="0">
                <a:solidFill>
                  <a:srgbClr val="13294B"/>
                </a:solidFill>
                <a:latin typeface="Georgia"/>
                <a:cs typeface="Georgia"/>
              </a:defRPr>
            </a:lvl4pPr>
            <a:lvl5pPr>
              <a:defRPr sz="1800" b="0" i="0">
                <a:solidFill>
                  <a:srgbClr val="13294B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98708"/>
            <a:ext cx="5384800" cy="502745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>
              <a:defRPr sz="2400" b="0" i="0">
                <a:solidFill>
                  <a:srgbClr val="13294B"/>
                </a:solidFill>
                <a:latin typeface="Georgia"/>
                <a:cs typeface="Georgia"/>
              </a:defRPr>
            </a:lvl2pPr>
            <a:lvl3pPr>
              <a:defRPr sz="2000" b="0" i="0">
                <a:solidFill>
                  <a:srgbClr val="13294B"/>
                </a:solidFill>
                <a:latin typeface="Georgia"/>
                <a:cs typeface="Georgia"/>
              </a:defRPr>
            </a:lvl3pPr>
            <a:lvl4pPr>
              <a:defRPr sz="1800" b="0" i="0">
                <a:solidFill>
                  <a:srgbClr val="13294B"/>
                </a:solidFill>
                <a:latin typeface="Georgia"/>
                <a:cs typeface="Georgia"/>
              </a:defRPr>
            </a:lvl4pPr>
            <a:lvl5pPr>
              <a:defRPr sz="1800" b="0" i="0">
                <a:solidFill>
                  <a:srgbClr val="13294B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9360717" y="6220805"/>
            <a:ext cx="1407913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fld id="{32A0A29F-A7BD-E943-9D0A-690E4C218077}" type="datetime1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20805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01809" y="6220805"/>
            <a:ext cx="979295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82AE3374-EE90-794F-9E8A-914FB6521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6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3603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 i="0">
                <a:solidFill>
                  <a:srgbClr val="13294B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099912"/>
            <a:ext cx="5386917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rgbClr val="13294B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39675"/>
            <a:ext cx="5386917" cy="4386489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>
              <a:defRPr sz="2000" b="0" i="0">
                <a:solidFill>
                  <a:srgbClr val="13294B"/>
                </a:solidFill>
                <a:latin typeface="Georgia"/>
                <a:cs typeface="Georgia"/>
              </a:defRPr>
            </a:lvl2pPr>
            <a:lvl3pPr>
              <a:defRPr sz="1800" b="0" i="0">
                <a:solidFill>
                  <a:srgbClr val="13294B"/>
                </a:solidFill>
                <a:latin typeface="Georgia"/>
                <a:cs typeface="Georgia"/>
              </a:defRPr>
            </a:lvl3pPr>
            <a:lvl4pPr>
              <a:defRPr sz="1600" b="0" i="0">
                <a:solidFill>
                  <a:srgbClr val="13294B"/>
                </a:solidFill>
                <a:latin typeface="Georgia"/>
                <a:cs typeface="Georgia"/>
              </a:defRPr>
            </a:lvl4pPr>
            <a:lvl5pPr>
              <a:defRPr sz="1600" b="0" i="0">
                <a:solidFill>
                  <a:srgbClr val="13294B"/>
                </a:solidFill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098708"/>
            <a:ext cx="5389033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rgbClr val="13294B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38471"/>
            <a:ext cx="5389033" cy="4387693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>
              <a:defRPr sz="2000" b="0" i="0">
                <a:solidFill>
                  <a:srgbClr val="13294B"/>
                </a:solidFill>
                <a:latin typeface="Georgia"/>
                <a:cs typeface="Georgia"/>
              </a:defRPr>
            </a:lvl2pPr>
            <a:lvl3pPr>
              <a:defRPr sz="1800" b="0" i="0">
                <a:solidFill>
                  <a:srgbClr val="13294B"/>
                </a:solidFill>
                <a:latin typeface="Georgia"/>
                <a:cs typeface="Georgia"/>
              </a:defRPr>
            </a:lvl3pPr>
            <a:lvl4pPr>
              <a:defRPr sz="1600" b="0" i="0">
                <a:solidFill>
                  <a:srgbClr val="13294B"/>
                </a:solidFill>
                <a:latin typeface="Georgia"/>
                <a:cs typeface="Georgia"/>
              </a:defRPr>
            </a:lvl4pPr>
            <a:lvl5pPr>
              <a:defRPr sz="1600" b="0" i="0">
                <a:solidFill>
                  <a:srgbClr val="13294B"/>
                </a:solidFill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9360717" y="6220805"/>
            <a:ext cx="1407913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fld id="{8EB86CF7-42B1-BF4E-9E88-439ECDE89906}" type="datetime1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20805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01809" y="6220805"/>
            <a:ext cx="979295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82AE3374-EE90-794F-9E8A-914FB6521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3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emf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8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8500"/>
            <a:ext cx="121920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2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3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8500"/>
            <a:ext cx="121920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4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3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8500"/>
            <a:ext cx="121920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8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09600" y="747605"/>
            <a:ext cx="10972800" cy="0"/>
          </a:xfrm>
          <a:prstGeom prst="line">
            <a:avLst/>
          </a:prstGeom>
          <a:ln w="222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96988"/>
            <a:ext cx="109728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6800" y="6270171"/>
            <a:ext cx="965200" cy="292100"/>
          </a:xfrm>
          <a:prstGeom prst="rect">
            <a:avLst/>
          </a:prstGeom>
        </p:spPr>
      </p:pic>
      <p:pic>
        <p:nvPicPr>
          <p:cNvPr id="11" name="Picture 10" descr="butleruniv_vert_4cp_1-4_rgb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40" y="6236911"/>
            <a:ext cx="1659467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7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09600" y="747605"/>
            <a:ext cx="10972800" cy="0"/>
          </a:xfrm>
          <a:prstGeom prst="line">
            <a:avLst/>
          </a:prstGeom>
          <a:ln w="222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" y="696988"/>
            <a:ext cx="109728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6800" y="6270171"/>
            <a:ext cx="9652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7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742" y="180975"/>
            <a:ext cx="10766515" cy="578621"/>
          </a:xfrm>
        </p:spPr>
        <p:txBody>
          <a:bodyPr/>
          <a:lstStyle/>
          <a:p>
            <a:r>
              <a:rPr lang="en-US" sz="2800" dirty="0"/>
              <a:t>Butler University’s 2023 New Team Member Orientation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54E8F-6AEF-4354-AF18-E79134ED0671}"/>
              </a:ext>
            </a:extLst>
          </p:cNvPr>
          <p:cNvSpPr txBox="1"/>
          <p:nvPr/>
        </p:nvSpPr>
        <p:spPr>
          <a:xfrm>
            <a:off x="8191130" y="4719439"/>
            <a:ext cx="1953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4F3AB26-7736-48E7-A39E-CD8E3A88E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379609"/>
              </p:ext>
            </p:extLst>
          </p:nvPr>
        </p:nvGraphicFramePr>
        <p:xfrm>
          <a:off x="2581274" y="942974"/>
          <a:ext cx="7286625" cy="5248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6981">
                  <a:extLst>
                    <a:ext uri="{9D8B030D-6E8A-4147-A177-3AD203B41FA5}">
                      <a16:colId xmlns:a16="http://schemas.microsoft.com/office/drawing/2014/main" val="2431790062"/>
                    </a:ext>
                  </a:extLst>
                </a:gridCol>
                <a:gridCol w="2889644">
                  <a:extLst>
                    <a:ext uri="{9D8B030D-6E8A-4147-A177-3AD203B41FA5}">
                      <a16:colId xmlns:a16="http://schemas.microsoft.com/office/drawing/2014/main" val="1869932633"/>
                    </a:ext>
                  </a:extLst>
                </a:gridCol>
              </a:tblGrid>
              <a:tr h="61871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2023 Orientation Dates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268006"/>
                  </a:ext>
                </a:extLst>
              </a:tr>
              <a:tr h="73628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January: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 3*, 9, 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July: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 10, 24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3762682"/>
                  </a:ext>
                </a:extLst>
              </a:tr>
              <a:tr h="640734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February: 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6, 20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August: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 7, 21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1182979"/>
                  </a:ext>
                </a:extLst>
              </a:tr>
              <a:tr h="83108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March: 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6, 20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September: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 5*, 18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8920589"/>
                  </a:ext>
                </a:extLst>
              </a:tr>
              <a:tr h="753973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April: 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3, 17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October: 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2, 16, 30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595209"/>
                  </a:ext>
                </a:extLst>
              </a:tr>
              <a:tr h="83108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May: 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1, 15, 30*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November: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 6, 13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5335345"/>
                  </a:ext>
                </a:extLst>
              </a:tr>
              <a:tr h="836405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June: 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12, 26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* NEO will be held on a Tuesday due to a holiday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0076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09123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Butler 1">
      <a:dk1>
        <a:srgbClr val="13294B"/>
      </a:dk1>
      <a:lt1>
        <a:srgbClr val="FFFFFE"/>
      </a:lt1>
      <a:dk2>
        <a:srgbClr val="13294B"/>
      </a:dk2>
      <a:lt2>
        <a:srgbClr val="D1E0D7"/>
      </a:lt2>
      <a:accent1>
        <a:srgbClr val="00A3E0"/>
      </a:accent1>
      <a:accent2>
        <a:srgbClr val="D1E0D7"/>
      </a:accent2>
      <a:accent3>
        <a:srgbClr val="E31C79"/>
      </a:accent3>
      <a:accent4>
        <a:srgbClr val="ECE81A"/>
      </a:accent4>
      <a:accent5>
        <a:srgbClr val="26D07C"/>
      </a:accent5>
      <a:accent6>
        <a:srgbClr val="EAAA00"/>
      </a:accent6>
      <a:hlink>
        <a:srgbClr val="00A3E0"/>
      </a:hlink>
      <a:folHlink>
        <a:srgbClr val="00A3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3172F8AC-6293-478B-A7C3-C9A2CE3C9B08}" vid="{367BB611-DE23-4061-9EC7-0C0276C41636}"/>
    </a:ext>
  </a:extLst>
</a:theme>
</file>

<file path=ppt/theme/theme2.xml><?xml version="1.0" encoding="utf-8"?>
<a:theme xmlns:a="http://schemas.openxmlformats.org/drawingml/2006/main" name="7_Office Theme">
  <a:themeElements>
    <a:clrScheme name="Butler">
      <a:dk1>
        <a:srgbClr val="050219"/>
      </a:dk1>
      <a:lt1>
        <a:srgbClr val="FFFFFE"/>
      </a:lt1>
      <a:dk2>
        <a:srgbClr val="141313"/>
      </a:dk2>
      <a:lt2>
        <a:srgbClr val="D1E3CF"/>
      </a:lt2>
      <a:accent1>
        <a:srgbClr val="008EC8"/>
      </a:accent1>
      <a:accent2>
        <a:srgbClr val="D1E3CF"/>
      </a:accent2>
      <a:accent3>
        <a:srgbClr val="D11960"/>
      </a:accent3>
      <a:accent4>
        <a:srgbClr val="E7E533"/>
      </a:accent4>
      <a:accent5>
        <a:srgbClr val="5CB174"/>
      </a:accent5>
      <a:accent6>
        <a:srgbClr val="EEA420"/>
      </a:accent6>
      <a:hlink>
        <a:srgbClr val="050219"/>
      </a:hlink>
      <a:folHlink>
        <a:srgbClr val="05021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Butler">
      <a:dk1>
        <a:srgbClr val="050219"/>
      </a:dk1>
      <a:lt1>
        <a:srgbClr val="FFFFFE"/>
      </a:lt1>
      <a:dk2>
        <a:srgbClr val="141313"/>
      </a:dk2>
      <a:lt2>
        <a:srgbClr val="D1E3CF"/>
      </a:lt2>
      <a:accent1>
        <a:srgbClr val="008EC8"/>
      </a:accent1>
      <a:accent2>
        <a:srgbClr val="D1E3CF"/>
      </a:accent2>
      <a:accent3>
        <a:srgbClr val="D11960"/>
      </a:accent3>
      <a:accent4>
        <a:srgbClr val="E7E533"/>
      </a:accent4>
      <a:accent5>
        <a:srgbClr val="5CB174"/>
      </a:accent5>
      <a:accent6>
        <a:srgbClr val="EEA420"/>
      </a:accent6>
      <a:hlink>
        <a:srgbClr val="050219"/>
      </a:hlink>
      <a:folHlink>
        <a:srgbClr val="05021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Office Theme">
  <a:themeElements>
    <a:clrScheme name="Butler">
      <a:dk1>
        <a:srgbClr val="050219"/>
      </a:dk1>
      <a:lt1>
        <a:srgbClr val="FFFFFE"/>
      </a:lt1>
      <a:dk2>
        <a:srgbClr val="141313"/>
      </a:dk2>
      <a:lt2>
        <a:srgbClr val="D1E3CF"/>
      </a:lt2>
      <a:accent1>
        <a:srgbClr val="008EC8"/>
      </a:accent1>
      <a:accent2>
        <a:srgbClr val="D1E3CF"/>
      </a:accent2>
      <a:accent3>
        <a:srgbClr val="D11960"/>
      </a:accent3>
      <a:accent4>
        <a:srgbClr val="E7E533"/>
      </a:accent4>
      <a:accent5>
        <a:srgbClr val="5CB174"/>
      </a:accent5>
      <a:accent6>
        <a:srgbClr val="EEA420"/>
      </a:accent6>
      <a:hlink>
        <a:srgbClr val="050219"/>
      </a:hlink>
      <a:folHlink>
        <a:srgbClr val="05021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8_Office Theme">
  <a:themeElements>
    <a:clrScheme name="Butler 1">
      <a:dk1>
        <a:srgbClr val="13294B"/>
      </a:dk1>
      <a:lt1>
        <a:srgbClr val="FFFFFE"/>
      </a:lt1>
      <a:dk2>
        <a:srgbClr val="13294B"/>
      </a:dk2>
      <a:lt2>
        <a:srgbClr val="D1E0D7"/>
      </a:lt2>
      <a:accent1>
        <a:srgbClr val="00A3E0"/>
      </a:accent1>
      <a:accent2>
        <a:srgbClr val="D1E0D7"/>
      </a:accent2>
      <a:accent3>
        <a:srgbClr val="E31C79"/>
      </a:accent3>
      <a:accent4>
        <a:srgbClr val="ECE81A"/>
      </a:accent4>
      <a:accent5>
        <a:srgbClr val="26D07C"/>
      </a:accent5>
      <a:accent6>
        <a:srgbClr val="EAAA00"/>
      </a:accent6>
      <a:hlink>
        <a:srgbClr val="00A3E0"/>
      </a:hlink>
      <a:folHlink>
        <a:srgbClr val="00A3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9_Office Theme">
  <a:themeElements>
    <a:clrScheme name="Butler 1">
      <a:dk1>
        <a:srgbClr val="13294B"/>
      </a:dk1>
      <a:lt1>
        <a:srgbClr val="FFFFFE"/>
      </a:lt1>
      <a:dk2>
        <a:srgbClr val="13294B"/>
      </a:dk2>
      <a:lt2>
        <a:srgbClr val="D1E0D7"/>
      </a:lt2>
      <a:accent1>
        <a:srgbClr val="00A3E0"/>
      </a:accent1>
      <a:accent2>
        <a:srgbClr val="D1E0D7"/>
      </a:accent2>
      <a:accent3>
        <a:srgbClr val="E31C79"/>
      </a:accent3>
      <a:accent4>
        <a:srgbClr val="ECE81A"/>
      </a:accent4>
      <a:accent5>
        <a:srgbClr val="26D07C"/>
      </a:accent5>
      <a:accent6>
        <a:srgbClr val="EAAA00"/>
      </a:accent6>
      <a:hlink>
        <a:srgbClr val="00A3E0"/>
      </a:hlink>
      <a:folHlink>
        <a:srgbClr val="00A3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</TotalTime>
  <Words>85</Words>
  <Application>Microsoft Office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Arial</vt:lpstr>
      <vt:lpstr>Calibri</vt:lpstr>
      <vt:lpstr>Georgia</vt:lpstr>
      <vt:lpstr>Helvetica</vt:lpstr>
      <vt:lpstr>Theme1</vt:lpstr>
      <vt:lpstr>7_Office Theme</vt:lpstr>
      <vt:lpstr>4_Office Theme</vt:lpstr>
      <vt:lpstr>5_Office Theme</vt:lpstr>
      <vt:lpstr>Office Theme</vt:lpstr>
      <vt:lpstr>1_Office Theme</vt:lpstr>
      <vt:lpstr>8_Office Theme</vt:lpstr>
      <vt:lpstr>9_Office Theme</vt:lpstr>
      <vt:lpstr>Butler University’s 2023 New Team Member Orientation</vt:lpstr>
    </vt:vector>
  </TitlesOfParts>
  <Company>Butler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Butler University’s 2023 New Employee Orientation Dates</dc:title>
  <dc:creator>Patel, Kruti</dc:creator>
  <cp:lastModifiedBy>Patel, Kruti</cp:lastModifiedBy>
  <cp:revision>1</cp:revision>
  <dcterms:created xsi:type="dcterms:W3CDTF">2022-10-06T17:26:13Z</dcterms:created>
  <dcterms:modified xsi:type="dcterms:W3CDTF">2022-10-06T17:50:54Z</dcterms:modified>
</cp:coreProperties>
</file>